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fc794035054a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c9cef8f514648"/>
  </p:sldMasterIdLst>
  <p:sldIdLst>
    <p:sldId xmlns:r="http://schemas.openxmlformats.org/officeDocument/2006/relationships" id="256" r:id="R1edc44929a274ad5"/>
    <p:sldId xmlns:r="http://schemas.openxmlformats.org/officeDocument/2006/relationships" id="257" r:id="R471ed218c33a4949"/>
    <p:sldId xmlns:r="http://schemas.openxmlformats.org/officeDocument/2006/relationships" id="258" r:id="Rad89b39e64344a22"/>
    <p:sldId xmlns:r="http://schemas.openxmlformats.org/officeDocument/2006/relationships" id="259" r:id="R555208d1851e4074"/>
    <p:sldId xmlns:r="http://schemas.openxmlformats.org/officeDocument/2006/relationships" id="260" r:id="R4d86482741f54609"/>
    <p:sldId xmlns:r="http://schemas.openxmlformats.org/officeDocument/2006/relationships" id="261" r:id="Rc1824e356fa0437d"/>
    <p:sldId xmlns:r="http://schemas.openxmlformats.org/officeDocument/2006/relationships" id="262" r:id="Rf4fedd90f08a4c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c9cef8f514648" /><Relationship Type="http://schemas.openxmlformats.org/officeDocument/2006/relationships/slide" Target="/ppt/slides/slide1.xml" Id="R1edc44929a274ad5" /><Relationship Type="http://schemas.openxmlformats.org/officeDocument/2006/relationships/slide" Target="/ppt/slides/slide2.xml" Id="R471ed218c33a4949" /><Relationship Type="http://schemas.openxmlformats.org/officeDocument/2006/relationships/slide" Target="/ppt/slides/slide3.xml" Id="Rad89b39e64344a22" /><Relationship Type="http://schemas.openxmlformats.org/officeDocument/2006/relationships/slide" Target="/ppt/slides/slide4.xml" Id="R555208d1851e4074" /><Relationship Type="http://schemas.openxmlformats.org/officeDocument/2006/relationships/slide" Target="/ppt/slides/slide5.xml" Id="R4d86482741f54609" /><Relationship Type="http://schemas.openxmlformats.org/officeDocument/2006/relationships/slide" Target="/ppt/slides/slide6.xml" Id="Rc1824e356fa0437d" /><Relationship Type="http://schemas.openxmlformats.org/officeDocument/2006/relationships/slide" Target="/ppt/slides/slide7.xml" Id="Rf4fedd90f08a4c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740d3ca45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a66868aa84bd8" /><Relationship Type="http://schemas.openxmlformats.org/officeDocument/2006/relationships/theme" Target="/ppt/slideMasters/theme/theme1.xml" Id="R04dc36481a4944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1a66868aa84b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92b637b9441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c10153fe943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1be6ab082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a40aad29743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67b3146864c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a420e145f4a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d468873014f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NAMDALSEID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NAMDALSEID REGNSKAP AS ble etablert [år] og holder til i Namdalseid.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10 222 126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571 238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490 566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3 113 697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FOLDEN JAN ERIK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HAMSTAD AASA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REINSBERG SIV ANITA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RØDSJØ UNNI MERETE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SVARTE SILJE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Gløttvegen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7750 Namdalseid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firmapost@namdregnskap.no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www.namdregnskap.no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976 944 194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NAMDALSEID REGNSKAP AS</a:t>
            </a:r>
          </a:p>
        </p:txBody>
      </p:sp>
    </p:spTree>
  </p:cSld>
  <p:clrMapOvr>
    <a:masterClrMapping xmlns:a="http://schemas.openxmlformats.org/drawingml/2006/main"/>
  </p:clrMapOvr>
</p:sld>
</file>