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90e02cc196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1cb0ab99a420e"/>
  </p:sldMasterIdLst>
  <p:sldIdLst>
    <p:sldId xmlns:r="http://schemas.openxmlformats.org/officeDocument/2006/relationships" id="256" r:id="R42aada4709d142a0"/>
    <p:sldId xmlns:r="http://schemas.openxmlformats.org/officeDocument/2006/relationships" id="257" r:id="R1056f8c6562144b3"/>
    <p:sldId xmlns:r="http://schemas.openxmlformats.org/officeDocument/2006/relationships" id="258" r:id="R2943102fa58b46c5"/>
    <p:sldId xmlns:r="http://schemas.openxmlformats.org/officeDocument/2006/relationships" id="259" r:id="R7b748ea9582f4a25"/>
    <p:sldId xmlns:r="http://schemas.openxmlformats.org/officeDocument/2006/relationships" id="260" r:id="R36b58994d0f146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1cb0ab99a420e" /><Relationship Type="http://schemas.openxmlformats.org/officeDocument/2006/relationships/slide" Target="/ppt/slides/slide1.xml" Id="R42aada4709d142a0" /><Relationship Type="http://schemas.openxmlformats.org/officeDocument/2006/relationships/slide" Target="/ppt/slides/slide2.xml" Id="R1056f8c6562144b3" /><Relationship Type="http://schemas.openxmlformats.org/officeDocument/2006/relationships/slide" Target="/ppt/slides/slide3.xml" Id="R2943102fa58b46c5" /><Relationship Type="http://schemas.openxmlformats.org/officeDocument/2006/relationships/slide" Target="/ppt/slides/slide4.xml" Id="R7b748ea9582f4a25" /><Relationship Type="http://schemas.openxmlformats.org/officeDocument/2006/relationships/slide" Target="/ppt/slides/slide5.xml" Id="R36b58994d0f146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afee82cfb4a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dc2f846ab4f80" /><Relationship Type="http://schemas.openxmlformats.org/officeDocument/2006/relationships/theme" Target="/ppt/slideMasters/theme/theme1.xml" Id="Rcfb6604e61ca49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dc2f846ab4f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fd515631e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993c7e2ff4d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d45c9d33142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27e5ec66f48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e0e59813e4a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FRED-ERIK STIGSRUD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FRED-ERIK STIGSRUD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FRED-ERIK STIGSRUD ble etablert [år] og holder til i Tyristrand.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FRED-ERIK STIGSRUD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FRED-ERIK STIGSRUD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FRED-ERIK STIGSRUD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Berggårdsveien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3533 Tyristrand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976 943 198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FRED-ERIK STIGSRUD</a:t>
            </a:r>
          </a:p>
        </p:txBody>
      </p:sp>
    </p:spTree>
  </p:cSld>
  <p:clrMapOvr>
    <a:masterClrMapping xmlns:a="http://schemas.openxmlformats.org/drawingml/2006/main"/>
  </p:clrMapOvr>
</p:sld>
</file>