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3b76e375e42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f3bd8f21a640fd"/>
  </p:sldMasterIdLst>
  <p:sldIdLst>
    <p:sldId xmlns:r="http://schemas.openxmlformats.org/officeDocument/2006/relationships" id="256" r:id="Rd75c4b67fc6d43e8"/>
    <p:sldId xmlns:r="http://schemas.openxmlformats.org/officeDocument/2006/relationships" id="257" r:id="R5a73f91c5f1142b4"/>
    <p:sldId xmlns:r="http://schemas.openxmlformats.org/officeDocument/2006/relationships" id="258" r:id="Rb54a04ab745046f8"/>
    <p:sldId xmlns:r="http://schemas.openxmlformats.org/officeDocument/2006/relationships" id="259" r:id="R28e3c83713984abd"/>
    <p:sldId xmlns:r="http://schemas.openxmlformats.org/officeDocument/2006/relationships" id="260" r:id="Rfef1ce5b7d434790"/>
    <p:sldId xmlns:r="http://schemas.openxmlformats.org/officeDocument/2006/relationships" id="261" r:id="Rba7f98995a6c430a"/>
    <p:sldId xmlns:r="http://schemas.openxmlformats.org/officeDocument/2006/relationships" id="262" r:id="R4caafd6b17a44b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f3bd8f21a640fd" /><Relationship Type="http://schemas.openxmlformats.org/officeDocument/2006/relationships/slide" Target="/ppt/slides/slide1.xml" Id="Rd75c4b67fc6d43e8" /><Relationship Type="http://schemas.openxmlformats.org/officeDocument/2006/relationships/slide" Target="/ppt/slides/slide2.xml" Id="R5a73f91c5f1142b4" /><Relationship Type="http://schemas.openxmlformats.org/officeDocument/2006/relationships/slide" Target="/ppt/slides/slide3.xml" Id="Rb54a04ab745046f8" /><Relationship Type="http://schemas.openxmlformats.org/officeDocument/2006/relationships/slide" Target="/ppt/slides/slide4.xml" Id="R28e3c83713984abd" /><Relationship Type="http://schemas.openxmlformats.org/officeDocument/2006/relationships/slide" Target="/ppt/slides/slide5.xml" Id="Rfef1ce5b7d434790" /><Relationship Type="http://schemas.openxmlformats.org/officeDocument/2006/relationships/slide" Target="/ppt/slides/slide6.xml" Id="Rba7f98995a6c430a" /><Relationship Type="http://schemas.openxmlformats.org/officeDocument/2006/relationships/slide" Target="/ppt/slides/slide7.xml" Id="R4caafd6b17a44b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2e2bad4af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f3dff3a404e4b" /><Relationship Type="http://schemas.openxmlformats.org/officeDocument/2006/relationships/theme" Target="/ppt/slideMasters/theme/theme1.xml" Id="Rf545a8e73397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7f3dff3a40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2bb1152124c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fd081325a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a9f06fadb49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be50bb2c9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9e35e36d245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59d49c76a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1f5e8fc0248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SØRUM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SØRUM ØKONOMI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8 646 714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2 590 965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2 052 626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1 053 680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6 564 496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SERVICES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TØRNBLAD KNUT  –  38,7 %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ANNE KJERSTI  –  10,3 %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976 942 515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SØRUM ØKONOMI AS</a:t>
            </a:r>
          </a:p>
        </p:txBody>
      </p:sp>
    </p:spTree>
  </p:cSld>
  <p:clrMapOvr>
    <a:masterClrMapping xmlns:a="http://schemas.openxmlformats.org/drawingml/2006/main"/>
  </p:clrMapOvr>
</p:sld>
</file>