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c72c305e5441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5281173da64034"/>
  </p:sldMasterIdLst>
  <p:sldIdLst>
    <p:sldId xmlns:r="http://schemas.openxmlformats.org/officeDocument/2006/relationships" id="256" r:id="R640877d5e0bd4e84"/>
    <p:sldId xmlns:r="http://schemas.openxmlformats.org/officeDocument/2006/relationships" id="257" r:id="R80af60c4d4cb4a20"/>
    <p:sldId xmlns:r="http://schemas.openxmlformats.org/officeDocument/2006/relationships" id="258" r:id="R7bf293cb69eb4e28"/>
    <p:sldId xmlns:r="http://schemas.openxmlformats.org/officeDocument/2006/relationships" id="259" r:id="Ree84bf6c2e35487a"/>
    <p:sldId xmlns:r="http://schemas.openxmlformats.org/officeDocument/2006/relationships" id="260" r:id="Rf735cef3583d4c08"/>
    <p:sldId xmlns:r="http://schemas.openxmlformats.org/officeDocument/2006/relationships" id="261" r:id="R7c44865f29f248e8"/>
    <p:sldId xmlns:r="http://schemas.openxmlformats.org/officeDocument/2006/relationships" id="262" r:id="Rfab37e44e21142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5281173da64034" /><Relationship Type="http://schemas.openxmlformats.org/officeDocument/2006/relationships/slide" Target="/ppt/slides/slide1.xml" Id="R640877d5e0bd4e84" /><Relationship Type="http://schemas.openxmlformats.org/officeDocument/2006/relationships/slide" Target="/ppt/slides/slide2.xml" Id="R80af60c4d4cb4a20" /><Relationship Type="http://schemas.openxmlformats.org/officeDocument/2006/relationships/slide" Target="/ppt/slides/slide3.xml" Id="R7bf293cb69eb4e28" /><Relationship Type="http://schemas.openxmlformats.org/officeDocument/2006/relationships/slide" Target="/ppt/slides/slide4.xml" Id="Ree84bf6c2e35487a" /><Relationship Type="http://schemas.openxmlformats.org/officeDocument/2006/relationships/slide" Target="/ppt/slides/slide5.xml" Id="Rf735cef3583d4c08" /><Relationship Type="http://schemas.openxmlformats.org/officeDocument/2006/relationships/slide" Target="/ppt/slides/slide6.xml" Id="R7c44865f29f248e8" /><Relationship Type="http://schemas.openxmlformats.org/officeDocument/2006/relationships/slide" Target="/ppt/slides/slide7.xml" Id="Rfab37e44e21142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1dabc71fd448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bcf2a93dc4796" /><Relationship Type="http://schemas.openxmlformats.org/officeDocument/2006/relationships/theme" Target="/ppt/slideMasters/theme/theme1.xml" Id="R9b779d15fdf544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1bcf2a93dc47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db3f29a864a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51566ff474b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5560e58204d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c8a35afed44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5f452ccc34d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608b7031844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4ae0349b742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BIT KONSEPT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 KONSEPT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BIT KONSEPT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 KONSEPT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 KONSEPT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 KONSEPT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574 662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1 352 293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 KONSEPT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JOHANNA MORTENSEN BOGER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BOGER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 KONSEPT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Solstadveien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ellen@boger.no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976 937 422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 KONSEPT AS</a:t>
            </a:r>
          </a:p>
        </p:txBody>
      </p:sp>
    </p:spTree>
  </p:cSld>
  <p:clrMapOvr>
    <a:masterClrMapping xmlns:a="http://schemas.openxmlformats.org/drawingml/2006/main"/>
  </p:clrMapOvr>
</p:sld>
</file>