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b42dbf10046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e59af5078149d3"/>
  </p:sldMasterIdLst>
  <p:sldIdLst>
    <p:sldId xmlns:r="http://schemas.openxmlformats.org/officeDocument/2006/relationships" id="256" r:id="R9c3f9dfcc86443c0"/>
    <p:sldId xmlns:r="http://schemas.openxmlformats.org/officeDocument/2006/relationships" id="257" r:id="R499c1507032c4121"/>
    <p:sldId xmlns:r="http://schemas.openxmlformats.org/officeDocument/2006/relationships" id="258" r:id="R699d8940749b43f8"/>
    <p:sldId xmlns:r="http://schemas.openxmlformats.org/officeDocument/2006/relationships" id="259" r:id="R261cd918dc384667"/>
    <p:sldId xmlns:r="http://schemas.openxmlformats.org/officeDocument/2006/relationships" id="260" r:id="R5ce5a255fcf94fbf"/>
    <p:sldId xmlns:r="http://schemas.openxmlformats.org/officeDocument/2006/relationships" id="261" r:id="R6b2ddbffecc34d88"/>
    <p:sldId xmlns:r="http://schemas.openxmlformats.org/officeDocument/2006/relationships" id="262" r:id="R05eb758efbc349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59af5078149d3" /><Relationship Type="http://schemas.openxmlformats.org/officeDocument/2006/relationships/slide" Target="/ppt/slides/slide1.xml" Id="R9c3f9dfcc86443c0" /><Relationship Type="http://schemas.openxmlformats.org/officeDocument/2006/relationships/slide" Target="/ppt/slides/slide2.xml" Id="R499c1507032c4121" /><Relationship Type="http://schemas.openxmlformats.org/officeDocument/2006/relationships/slide" Target="/ppt/slides/slide3.xml" Id="R699d8940749b43f8" /><Relationship Type="http://schemas.openxmlformats.org/officeDocument/2006/relationships/slide" Target="/ppt/slides/slide4.xml" Id="R261cd918dc384667" /><Relationship Type="http://schemas.openxmlformats.org/officeDocument/2006/relationships/slide" Target="/ppt/slides/slide5.xml" Id="R5ce5a255fcf94fbf" /><Relationship Type="http://schemas.openxmlformats.org/officeDocument/2006/relationships/slide" Target="/ppt/slides/slide6.xml" Id="R6b2ddbffecc34d88" /><Relationship Type="http://schemas.openxmlformats.org/officeDocument/2006/relationships/slide" Target="/ppt/slides/slide7.xml" Id="R05eb758efbc349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cc1d1f4b5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4758e95bc418e" /><Relationship Type="http://schemas.openxmlformats.org/officeDocument/2006/relationships/theme" Target="/ppt/slideMasters/theme/theme1.xml" Id="R53f9c92348df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4758e95bc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f52d78c0a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80938ac4144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fe0efe5204f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aea999dd5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947707fca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6adfac2724d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f69abba2f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BIT KONSEPT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BIT KONSEPT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1 570 412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BOGER ELLEN J MORTENSEN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BOGER ESPEN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ellen@boger.no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976 937 422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BIT KONSEPT AS</a:t>
            </a:r>
          </a:p>
        </p:txBody>
      </p:sp>
    </p:spTree>
  </p:cSld>
  <p:clrMapOvr>
    <a:masterClrMapping xmlns:a="http://schemas.openxmlformats.org/drawingml/2006/main"/>
  </p:clrMapOvr>
</p:sld>
</file>