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fb9b59aebf41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65baf022104ceb"/>
  </p:sldMasterIdLst>
  <p:sldIdLst>
    <p:sldId xmlns:r="http://schemas.openxmlformats.org/officeDocument/2006/relationships" id="256" r:id="R8a1863d2a23d4d2a"/>
    <p:sldId xmlns:r="http://schemas.openxmlformats.org/officeDocument/2006/relationships" id="257" r:id="Ra33c267ebade448d"/>
    <p:sldId xmlns:r="http://schemas.openxmlformats.org/officeDocument/2006/relationships" id="258" r:id="Rc01a10b8a93e49ac"/>
    <p:sldId xmlns:r="http://schemas.openxmlformats.org/officeDocument/2006/relationships" id="259" r:id="Rd0e7f68f0893420d"/>
    <p:sldId xmlns:r="http://schemas.openxmlformats.org/officeDocument/2006/relationships" id="260" r:id="R32696d2f4cf947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65baf022104ceb" /><Relationship Type="http://schemas.openxmlformats.org/officeDocument/2006/relationships/slide" Target="/ppt/slides/slide1.xml" Id="R8a1863d2a23d4d2a" /><Relationship Type="http://schemas.openxmlformats.org/officeDocument/2006/relationships/slide" Target="/ppt/slides/slide2.xml" Id="Ra33c267ebade448d" /><Relationship Type="http://schemas.openxmlformats.org/officeDocument/2006/relationships/slide" Target="/ppt/slides/slide3.xml" Id="Rc01a10b8a93e49ac" /><Relationship Type="http://schemas.openxmlformats.org/officeDocument/2006/relationships/slide" Target="/ppt/slides/slide4.xml" Id="Rd0e7f68f0893420d" /><Relationship Type="http://schemas.openxmlformats.org/officeDocument/2006/relationships/slide" Target="/ppt/slides/slide5.xml" Id="R32696d2f4cf947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44fbb6b43e49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18ce0d1c74533" /><Relationship Type="http://schemas.openxmlformats.org/officeDocument/2006/relationships/theme" Target="/ppt/slideMasters/theme/theme1.xml" Id="R1c7568bc99fc4a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118ce0d1c745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aadc9575f4e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c6be1221c4d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31cd9be064c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7ec56e08743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b7364cb434e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LØVHEIM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LØVHEIM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976 934 237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LØVHEIM AS</a:t>
            </a:r>
          </a:p>
        </p:txBody>
      </p:sp>
    </p:spTree>
  </p:cSld>
  <p:clrMapOvr>
    <a:masterClrMapping xmlns:a="http://schemas.openxmlformats.org/drawingml/2006/main"/>
  </p:clrMapOvr>
</p:sld>
</file>