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dedf9200834b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f3c7ddcafd4a11"/>
  </p:sldMasterIdLst>
  <p:sldIdLst>
    <p:sldId xmlns:r="http://schemas.openxmlformats.org/officeDocument/2006/relationships" id="256" r:id="Rcef29f53d7514282"/>
    <p:sldId xmlns:r="http://schemas.openxmlformats.org/officeDocument/2006/relationships" id="257" r:id="Raa6dcce535564e6c"/>
    <p:sldId xmlns:r="http://schemas.openxmlformats.org/officeDocument/2006/relationships" id="258" r:id="Rb34fa27d805a4b70"/>
    <p:sldId xmlns:r="http://schemas.openxmlformats.org/officeDocument/2006/relationships" id="259" r:id="R956c336c98be456a"/>
    <p:sldId xmlns:r="http://schemas.openxmlformats.org/officeDocument/2006/relationships" id="260" r:id="Rfee2f00d17ad47d5"/>
    <p:sldId xmlns:r="http://schemas.openxmlformats.org/officeDocument/2006/relationships" id="261" r:id="R7934eff6dd174e3b"/>
    <p:sldId xmlns:r="http://schemas.openxmlformats.org/officeDocument/2006/relationships" id="262" r:id="R9fa6d7d883ef47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f3c7ddcafd4a11" /><Relationship Type="http://schemas.openxmlformats.org/officeDocument/2006/relationships/slide" Target="/ppt/slides/slide1.xml" Id="Rcef29f53d7514282" /><Relationship Type="http://schemas.openxmlformats.org/officeDocument/2006/relationships/slide" Target="/ppt/slides/slide2.xml" Id="Raa6dcce535564e6c" /><Relationship Type="http://schemas.openxmlformats.org/officeDocument/2006/relationships/slide" Target="/ppt/slides/slide3.xml" Id="Rb34fa27d805a4b70" /><Relationship Type="http://schemas.openxmlformats.org/officeDocument/2006/relationships/slide" Target="/ppt/slides/slide4.xml" Id="R956c336c98be456a" /><Relationship Type="http://schemas.openxmlformats.org/officeDocument/2006/relationships/slide" Target="/ppt/slides/slide5.xml" Id="Rfee2f00d17ad47d5" /><Relationship Type="http://schemas.openxmlformats.org/officeDocument/2006/relationships/slide" Target="/ppt/slides/slide6.xml" Id="R7934eff6dd174e3b" /><Relationship Type="http://schemas.openxmlformats.org/officeDocument/2006/relationships/slide" Target="/ppt/slides/slide7.xml" Id="R9fa6d7d883ef47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5f0da05c334d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50eeb0a81e442d" /><Relationship Type="http://schemas.openxmlformats.org/officeDocument/2006/relationships/theme" Target="/ppt/slideMasters/theme/theme1.xml" Id="Rdaf3f2c6bf56453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950eeb0a81e44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20fab2d2e240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6c3909492a40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f379793ffd4f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13caaffddb4a0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6d12529ab3483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e75d72b1dd425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058596c8ff4b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GIPLING BYGGINVEST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GIPLING BYGGINVEST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GIPLING BYGGINVEST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GIPLING BYGGINVEST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GIPLING BYGGINVEST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GIPLING BYGGINVEST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−19 951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−200 929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25 266 171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28 068 038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GIPLING BYGGINVEST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MIDT-NORGE BYGGEVARE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GIPLING BYGGINVEST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Sannergata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0557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62 62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post@ragde.no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ragde.no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976 929 071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GIPLING BYGGINVEST AS</a:t>
            </a:r>
          </a:p>
        </p:txBody>
      </p:sp>
    </p:spTree>
  </p:cSld>
  <p:clrMapOvr>
    <a:masterClrMapping xmlns:a="http://schemas.openxmlformats.org/drawingml/2006/main"/>
  </p:clrMapOvr>
</p:sld>
</file>