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dee6e20a846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60ff3a62a497e"/>
  </p:sldMasterIdLst>
  <p:sldIdLst>
    <p:sldId xmlns:r="http://schemas.openxmlformats.org/officeDocument/2006/relationships" id="256" r:id="R5e0493e439644b01"/>
    <p:sldId xmlns:r="http://schemas.openxmlformats.org/officeDocument/2006/relationships" id="257" r:id="R7a34cdd006cd44f4"/>
    <p:sldId xmlns:r="http://schemas.openxmlformats.org/officeDocument/2006/relationships" id="258" r:id="Rd04902b9d3e94294"/>
    <p:sldId xmlns:r="http://schemas.openxmlformats.org/officeDocument/2006/relationships" id="259" r:id="R25fca2cc4deb48c7"/>
    <p:sldId xmlns:r="http://schemas.openxmlformats.org/officeDocument/2006/relationships" id="260" r:id="Rb15426b8e4734e87"/>
    <p:sldId xmlns:r="http://schemas.openxmlformats.org/officeDocument/2006/relationships" id="261" r:id="R76c70686734844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60ff3a62a497e" /><Relationship Type="http://schemas.openxmlformats.org/officeDocument/2006/relationships/slide" Target="/ppt/slides/slide1.xml" Id="R5e0493e439644b01" /><Relationship Type="http://schemas.openxmlformats.org/officeDocument/2006/relationships/slide" Target="/ppt/slides/slide2.xml" Id="R7a34cdd006cd44f4" /><Relationship Type="http://schemas.openxmlformats.org/officeDocument/2006/relationships/slide" Target="/ppt/slides/slide3.xml" Id="Rd04902b9d3e94294" /><Relationship Type="http://schemas.openxmlformats.org/officeDocument/2006/relationships/slide" Target="/ppt/slides/slide4.xml" Id="R25fca2cc4deb48c7" /><Relationship Type="http://schemas.openxmlformats.org/officeDocument/2006/relationships/slide" Target="/ppt/slides/slide5.xml" Id="Rb15426b8e4734e87" /><Relationship Type="http://schemas.openxmlformats.org/officeDocument/2006/relationships/slide" Target="/ppt/slides/slide6.xml" Id="R76c70686734844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127f897e3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2def898b54a85" /><Relationship Type="http://schemas.openxmlformats.org/officeDocument/2006/relationships/theme" Target="/ppt/slideMasters/theme/theme1.xml" Id="R754992ee12da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a2def898b54a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96aa900c6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3aeb92cf8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7a48738d0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dfd080c7049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94a133c76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bbd749b6a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TAFO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TAFO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EGIL JOHAN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976 926 455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TAFO EIENDOM AS</a:t>
            </a:r>
          </a:p>
        </p:txBody>
      </p:sp>
    </p:spTree>
  </p:cSld>
  <p:clrMapOvr>
    <a:masterClrMapping xmlns:a="http://schemas.openxmlformats.org/drawingml/2006/main"/>
  </p:clrMapOvr>
</p:sld>
</file>