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ec43f23a44b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f7c2a30bca44d5"/>
  </p:sldMasterIdLst>
  <p:sldIdLst>
    <p:sldId xmlns:r="http://schemas.openxmlformats.org/officeDocument/2006/relationships" id="256" r:id="R8ad62ea4b72a44f3"/>
    <p:sldId xmlns:r="http://schemas.openxmlformats.org/officeDocument/2006/relationships" id="257" r:id="R0c7b123065fd49cd"/>
    <p:sldId xmlns:r="http://schemas.openxmlformats.org/officeDocument/2006/relationships" id="258" r:id="R1aa03d67bbe14d8f"/>
    <p:sldId xmlns:r="http://schemas.openxmlformats.org/officeDocument/2006/relationships" id="259" r:id="Rc50e4662d2cf40f8"/>
    <p:sldId xmlns:r="http://schemas.openxmlformats.org/officeDocument/2006/relationships" id="260" r:id="R7701582b30514e04"/>
    <p:sldId xmlns:r="http://schemas.openxmlformats.org/officeDocument/2006/relationships" id="261" r:id="Ra1a3da20986145b5"/>
    <p:sldId xmlns:r="http://schemas.openxmlformats.org/officeDocument/2006/relationships" id="262" r:id="R4bde8918d05c40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7c2a30bca44d5" /><Relationship Type="http://schemas.openxmlformats.org/officeDocument/2006/relationships/slide" Target="/ppt/slides/slide1.xml" Id="R8ad62ea4b72a44f3" /><Relationship Type="http://schemas.openxmlformats.org/officeDocument/2006/relationships/slide" Target="/ppt/slides/slide2.xml" Id="R0c7b123065fd49cd" /><Relationship Type="http://schemas.openxmlformats.org/officeDocument/2006/relationships/slide" Target="/ppt/slides/slide3.xml" Id="R1aa03d67bbe14d8f" /><Relationship Type="http://schemas.openxmlformats.org/officeDocument/2006/relationships/slide" Target="/ppt/slides/slide4.xml" Id="Rc50e4662d2cf40f8" /><Relationship Type="http://schemas.openxmlformats.org/officeDocument/2006/relationships/slide" Target="/ppt/slides/slide5.xml" Id="R7701582b30514e04" /><Relationship Type="http://schemas.openxmlformats.org/officeDocument/2006/relationships/slide" Target="/ppt/slides/slide6.xml" Id="Ra1a3da20986145b5" /><Relationship Type="http://schemas.openxmlformats.org/officeDocument/2006/relationships/slide" Target="/ppt/slides/slide7.xml" Id="R4bde8918d05c40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073764aa84c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d26506eab48f0" /><Relationship Type="http://schemas.openxmlformats.org/officeDocument/2006/relationships/theme" Target="/ppt/slideMasters/theme/theme1.xml" Id="Rd030f515c23a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0d26506eab48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689e8cdd0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7456a65e7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4bc7f224044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433e269fa44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48642c65d40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7aa60536343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8539f4fc2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GBS ENTREPRENØR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125 676 725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13 682 756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10 817 966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51 374 486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89 463 801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HØGENÆS &amp; STEINE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MO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Hardangerfjordvegen 601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55 56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976 926 250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GBS ENTREPRENØR AS</a:t>
            </a:r>
          </a:p>
        </p:txBody>
      </p:sp>
    </p:spTree>
  </p:cSld>
  <p:clrMapOvr>
    <a:masterClrMapping xmlns:a="http://schemas.openxmlformats.org/drawingml/2006/main"/>
  </p:clrMapOvr>
</p:sld>
</file>