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9201402d5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8a0859f8b4eaf"/>
  </p:sldMasterIdLst>
  <p:sldIdLst>
    <p:sldId xmlns:r="http://schemas.openxmlformats.org/officeDocument/2006/relationships" id="256" r:id="Rdd3a2ef7fe934341"/>
    <p:sldId xmlns:r="http://schemas.openxmlformats.org/officeDocument/2006/relationships" id="257" r:id="R5a7fdd933e9149ae"/>
    <p:sldId xmlns:r="http://schemas.openxmlformats.org/officeDocument/2006/relationships" id="258" r:id="R4c46e9c1fac1456c"/>
    <p:sldId xmlns:r="http://schemas.openxmlformats.org/officeDocument/2006/relationships" id="259" r:id="Rd49273c1edb84edf"/>
    <p:sldId xmlns:r="http://schemas.openxmlformats.org/officeDocument/2006/relationships" id="260" r:id="Rd9d2a5e4ba084b28"/>
    <p:sldId xmlns:r="http://schemas.openxmlformats.org/officeDocument/2006/relationships" id="261" r:id="Rf17e4a6886094581"/>
    <p:sldId xmlns:r="http://schemas.openxmlformats.org/officeDocument/2006/relationships" id="262" r:id="Rfe6ebc7c58f8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8a0859f8b4eaf" /><Relationship Type="http://schemas.openxmlformats.org/officeDocument/2006/relationships/slide" Target="/ppt/slides/slide1.xml" Id="Rdd3a2ef7fe934341" /><Relationship Type="http://schemas.openxmlformats.org/officeDocument/2006/relationships/slide" Target="/ppt/slides/slide2.xml" Id="R5a7fdd933e9149ae" /><Relationship Type="http://schemas.openxmlformats.org/officeDocument/2006/relationships/slide" Target="/ppt/slides/slide3.xml" Id="R4c46e9c1fac1456c" /><Relationship Type="http://schemas.openxmlformats.org/officeDocument/2006/relationships/slide" Target="/ppt/slides/slide4.xml" Id="Rd49273c1edb84edf" /><Relationship Type="http://schemas.openxmlformats.org/officeDocument/2006/relationships/slide" Target="/ppt/slides/slide5.xml" Id="Rd9d2a5e4ba084b28" /><Relationship Type="http://schemas.openxmlformats.org/officeDocument/2006/relationships/slide" Target="/ppt/slides/slide6.xml" Id="Rf17e4a6886094581" /><Relationship Type="http://schemas.openxmlformats.org/officeDocument/2006/relationships/slide" Target="/ppt/slides/slide7.xml" Id="Rfe6ebc7c58f8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533073325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a881368549f9" /><Relationship Type="http://schemas.openxmlformats.org/officeDocument/2006/relationships/theme" Target="/ppt/slideMasters/theme/theme1.xml" Id="Rbd74c4368f42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fa8813685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2249d463b43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4dcad9b62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263533381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ed771b67a41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c208cc33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56650b37c47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b12474f68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SAMCO EIENDOM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470 217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315 012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7 447 532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Floodemyrvegen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40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ole@eidangerauto.no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976 920 716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SAMCO EIENDOM AS</a:t>
            </a:r>
          </a:p>
        </p:txBody>
      </p:sp>
    </p:spTree>
  </p:cSld>
  <p:clrMapOvr>
    <a:masterClrMapping xmlns:a="http://schemas.openxmlformats.org/drawingml/2006/main"/>
  </p:clrMapOvr>
</p:sld>
</file>