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67e5a94cb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87640c5d64675"/>
  </p:sldMasterIdLst>
  <p:sldIdLst>
    <p:sldId xmlns:r="http://schemas.openxmlformats.org/officeDocument/2006/relationships" id="256" r:id="R81e28e85f7644b28"/>
    <p:sldId xmlns:r="http://schemas.openxmlformats.org/officeDocument/2006/relationships" id="257" r:id="R2659ff4e102f438e"/>
    <p:sldId xmlns:r="http://schemas.openxmlformats.org/officeDocument/2006/relationships" id="258" r:id="Re643470859b64486"/>
    <p:sldId xmlns:r="http://schemas.openxmlformats.org/officeDocument/2006/relationships" id="259" r:id="R026c375bd610467c"/>
    <p:sldId xmlns:r="http://schemas.openxmlformats.org/officeDocument/2006/relationships" id="260" r:id="R9cc4260a49e045e8"/>
    <p:sldId xmlns:r="http://schemas.openxmlformats.org/officeDocument/2006/relationships" id="261" r:id="Reef808c1157b4234"/>
    <p:sldId xmlns:r="http://schemas.openxmlformats.org/officeDocument/2006/relationships" id="262" r:id="R28e25c7bbc97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87640c5d64675" /><Relationship Type="http://schemas.openxmlformats.org/officeDocument/2006/relationships/slide" Target="/ppt/slides/slide1.xml" Id="R81e28e85f7644b28" /><Relationship Type="http://schemas.openxmlformats.org/officeDocument/2006/relationships/slide" Target="/ppt/slides/slide2.xml" Id="R2659ff4e102f438e" /><Relationship Type="http://schemas.openxmlformats.org/officeDocument/2006/relationships/slide" Target="/ppt/slides/slide3.xml" Id="Re643470859b64486" /><Relationship Type="http://schemas.openxmlformats.org/officeDocument/2006/relationships/slide" Target="/ppt/slides/slide4.xml" Id="R026c375bd610467c" /><Relationship Type="http://schemas.openxmlformats.org/officeDocument/2006/relationships/slide" Target="/ppt/slides/slide5.xml" Id="R9cc4260a49e045e8" /><Relationship Type="http://schemas.openxmlformats.org/officeDocument/2006/relationships/slide" Target="/ppt/slides/slide6.xml" Id="Reef808c1157b4234" /><Relationship Type="http://schemas.openxmlformats.org/officeDocument/2006/relationships/slide" Target="/ppt/slides/slide7.xml" Id="R28e25c7bbc97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d5ea32526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a4f74cb7c4f10" /><Relationship Type="http://schemas.openxmlformats.org/officeDocument/2006/relationships/theme" Target="/ppt/slideMasters/theme/theme1.xml" Id="R9c87b883fc95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2a4f74cb7c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e551850774a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63155b283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8102d14e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7ea29a3f2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f5ac80cae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074a61f2942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da954f138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BAVARIA EIENDOM RYEN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BAVARIA EIENDOM RYEN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16 890 297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14 133 369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97 579 029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126 680 138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MANAGEMENT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post@fram.no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976 917 227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BAVARIA EIENDOM RYEN AS</a:t>
            </a:r>
          </a:p>
        </p:txBody>
      </p:sp>
    </p:spTree>
  </p:cSld>
  <p:clrMapOvr>
    <a:masterClrMapping xmlns:a="http://schemas.openxmlformats.org/drawingml/2006/main"/>
  </p:clrMapOvr>
</p:sld>
</file>