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608bd70d674437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08746431704457a"/>
  </p:sldMasterIdLst>
  <p:sldIdLst>
    <p:sldId xmlns:r="http://schemas.openxmlformats.org/officeDocument/2006/relationships" id="256" r:id="R8cb265bc602a4c73"/>
    <p:sldId xmlns:r="http://schemas.openxmlformats.org/officeDocument/2006/relationships" id="257" r:id="R96334a33ac1d45d5"/>
    <p:sldId xmlns:r="http://schemas.openxmlformats.org/officeDocument/2006/relationships" id="258" r:id="R90369b2e285845ad"/>
    <p:sldId xmlns:r="http://schemas.openxmlformats.org/officeDocument/2006/relationships" id="259" r:id="Rd79e06eafcb24492"/>
    <p:sldId xmlns:r="http://schemas.openxmlformats.org/officeDocument/2006/relationships" id="260" r:id="R74ebba76a48349fb"/>
    <p:sldId xmlns:r="http://schemas.openxmlformats.org/officeDocument/2006/relationships" id="261" r:id="R7247db7fc00541af"/>
    <p:sldId xmlns:r="http://schemas.openxmlformats.org/officeDocument/2006/relationships" id="262" r:id="Re8690eb2ba07457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08746431704457a" /><Relationship Type="http://schemas.openxmlformats.org/officeDocument/2006/relationships/slide" Target="/ppt/slides/slide1.xml" Id="R8cb265bc602a4c73" /><Relationship Type="http://schemas.openxmlformats.org/officeDocument/2006/relationships/slide" Target="/ppt/slides/slide2.xml" Id="R96334a33ac1d45d5" /><Relationship Type="http://schemas.openxmlformats.org/officeDocument/2006/relationships/slide" Target="/ppt/slides/slide3.xml" Id="R90369b2e285845ad" /><Relationship Type="http://schemas.openxmlformats.org/officeDocument/2006/relationships/slide" Target="/ppt/slides/slide4.xml" Id="Rd79e06eafcb24492" /><Relationship Type="http://schemas.openxmlformats.org/officeDocument/2006/relationships/slide" Target="/ppt/slides/slide5.xml" Id="R74ebba76a48349fb" /><Relationship Type="http://schemas.openxmlformats.org/officeDocument/2006/relationships/slide" Target="/ppt/slides/slide6.xml" Id="R7247db7fc00541af" /><Relationship Type="http://schemas.openxmlformats.org/officeDocument/2006/relationships/slide" Target="/ppt/slides/slide7.xml" Id="Re8690eb2ba07457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c5b516a8b7d4c2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a15d534fc04d8f" /><Relationship Type="http://schemas.openxmlformats.org/officeDocument/2006/relationships/theme" Target="/ppt/slideMasters/theme/theme1.xml" Id="Rf29fee553c2e496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7a15d534fc04d8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9fcddb54274d0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02f107fc56489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7a9d01725047f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12dfb88b1241e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63e81b6ee4489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78693a3e3f4eb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4ecd065dd748d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MIDTBØ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MIDTBØ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MIDTBØ EIENDOM AS ble etablert [år] og holder til i Hauge I Dalane.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MIDTBØ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MIDTBØ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MIDTBØ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866 965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376 261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98 303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1 632 688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7 594 588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MIDTBØ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MIDTBØ JARLE  –  40,0 %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MIDTBØ MAY SYNNØVE  –  40,0 %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MIDTBØ MARIUS  –  20,0 %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MIDTBØ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Industriveien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4380 Hauge I Dalane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976 916 549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MIDTBØ EIENDOM AS</a:t>
            </a:r>
          </a:p>
        </p:txBody>
      </p:sp>
    </p:spTree>
  </p:cSld>
  <p:clrMapOvr>
    <a:masterClrMapping xmlns:a="http://schemas.openxmlformats.org/drawingml/2006/main"/>
  </p:clrMapOvr>
</p:sld>
</file>