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3a9337f5c744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e83eb01e3d473c"/>
  </p:sldMasterIdLst>
  <p:sldIdLst>
    <p:sldId xmlns:r="http://schemas.openxmlformats.org/officeDocument/2006/relationships" id="256" r:id="R40088ab5f3474cdb"/>
    <p:sldId xmlns:r="http://schemas.openxmlformats.org/officeDocument/2006/relationships" id="257" r:id="R267f00f845834b30"/>
    <p:sldId xmlns:r="http://schemas.openxmlformats.org/officeDocument/2006/relationships" id="258" r:id="R2aa4517c91244a2c"/>
    <p:sldId xmlns:r="http://schemas.openxmlformats.org/officeDocument/2006/relationships" id="259" r:id="Re4d5e7d129014094"/>
    <p:sldId xmlns:r="http://schemas.openxmlformats.org/officeDocument/2006/relationships" id="260" r:id="R23276d2d4cfe4af5"/>
    <p:sldId xmlns:r="http://schemas.openxmlformats.org/officeDocument/2006/relationships" id="261" r:id="R363c2d81f3b24c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e83eb01e3d473c" /><Relationship Type="http://schemas.openxmlformats.org/officeDocument/2006/relationships/slide" Target="/ppt/slides/slide1.xml" Id="R40088ab5f3474cdb" /><Relationship Type="http://schemas.openxmlformats.org/officeDocument/2006/relationships/slide" Target="/ppt/slides/slide2.xml" Id="R267f00f845834b30" /><Relationship Type="http://schemas.openxmlformats.org/officeDocument/2006/relationships/slide" Target="/ppt/slides/slide3.xml" Id="R2aa4517c91244a2c" /><Relationship Type="http://schemas.openxmlformats.org/officeDocument/2006/relationships/slide" Target="/ppt/slides/slide4.xml" Id="Re4d5e7d129014094" /><Relationship Type="http://schemas.openxmlformats.org/officeDocument/2006/relationships/slide" Target="/ppt/slides/slide5.xml" Id="R23276d2d4cfe4af5" /><Relationship Type="http://schemas.openxmlformats.org/officeDocument/2006/relationships/slide" Target="/ppt/slides/slide6.xml" Id="R363c2d81f3b24c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4cd179800140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770621c104cad" /><Relationship Type="http://schemas.openxmlformats.org/officeDocument/2006/relationships/theme" Target="/ppt/slideMasters/theme/theme1.xml" Id="Rec32fe9d97264f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0770621c104c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47a3ebc0d4e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bcc40d8d741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4244aaced4e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d42c905bc49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c75baa97041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b8cacc0fc47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STARTHALLEN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STARTHALLEN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892 003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−249 042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1 948 270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5 711 424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976 916 417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STARTHALLEN AS</a:t>
            </a:r>
          </a:p>
        </p:txBody>
      </p:sp>
    </p:spTree>
  </p:cSld>
  <p:clrMapOvr>
    <a:masterClrMapping xmlns:a="http://schemas.openxmlformats.org/drawingml/2006/main"/>
  </p:clrMapOvr>
</p:sld>
</file>