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382743d88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f28b6a5154fe8"/>
  </p:sldMasterIdLst>
  <p:sldIdLst>
    <p:sldId xmlns:r="http://schemas.openxmlformats.org/officeDocument/2006/relationships" id="256" r:id="R27d8865c2b4947c1"/>
    <p:sldId xmlns:r="http://schemas.openxmlformats.org/officeDocument/2006/relationships" id="257" r:id="Rccbbde7cce3f47b6"/>
    <p:sldId xmlns:r="http://schemas.openxmlformats.org/officeDocument/2006/relationships" id="258" r:id="R7acfb78cc5934811"/>
    <p:sldId xmlns:r="http://schemas.openxmlformats.org/officeDocument/2006/relationships" id="259" r:id="R665deefc89f24797"/>
    <p:sldId xmlns:r="http://schemas.openxmlformats.org/officeDocument/2006/relationships" id="260" r:id="R968aca4075f143a9"/>
    <p:sldId xmlns:r="http://schemas.openxmlformats.org/officeDocument/2006/relationships" id="261" r:id="Ra16b0a2e1bff494e"/>
    <p:sldId xmlns:r="http://schemas.openxmlformats.org/officeDocument/2006/relationships" id="262" r:id="R37374ae595f3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f28b6a5154fe8" /><Relationship Type="http://schemas.openxmlformats.org/officeDocument/2006/relationships/slide" Target="/ppt/slides/slide1.xml" Id="R27d8865c2b4947c1" /><Relationship Type="http://schemas.openxmlformats.org/officeDocument/2006/relationships/slide" Target="/ppt/slides/slide2.xml" Id="Rccbbde7cce3f47b6" /><Relationship Type="http://schemas.openxmlformats.org/officeDocument/2006/relationships/slide" Target="/ppt/slides/slide3.xml" Id="R7acfb78cc5934811" /><Relationship Type="http://schemas.openxmlformats.org/officeDocument/2006/relationships/slide" Target="/ppt/slides/slide4.xml" Id="R665deefc89f24797" /><Relationship Type="http://schemas.openxmlformats.org/officeDocument/2006/relationships/slide" Target="/ppt/slides/slide5.xml" Id="R968aca4075f143a9" /><Relationship Type="http://schemas.openxmlformats.org/officeDocument/2006/relationships/slide" Target="/ppt/slides/slide6.xml" Id="Ra16b0a2e1bff494e" /><Relationship Type="http://schemas.openxmlformats.org/officeDocument/2006/relationships/slide" Target="/ppt/slides/slide7.xml" Id="R37374ae595f3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c4e60f8b8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42ffeb78a46c0" /><Relationship Type="http://schemas.openxmlformats.org/officeDocument/2006/relationships/theme" Target="/ppt/slideMasters/theme/theme1.xml" Id="R74f816bd9ab74c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42ffeb78a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63f6e6742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fc8a3f2a1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45120a95e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befa84cb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03c3a4498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c96d3ff846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a1966239c47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RUSTAD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RUSTAD INVESTMENTS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1 192 331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3 366 796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11 792 776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SONIA OG HARMAN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26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976 912 535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RUSTAD INVESTMENTS AS</a:t>
            </a:r>
          </a:p>
        </p:txBody>
      </p:sp>
    </p:spTree>
  </p:cSld>
  <p:clrMapOvr>
    <a:masterClrMapping xmlns:a="http://schemas.openxmlformats.org/drawingml/2006/main"/>
  </p:clrMapOvr>
</p:sld>
</file>