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a57133cda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b3336bf5244db"/>
  </p:sldMasterIdLst>
  <p:sldIdLst>
    <p:sldId xmlns:r="http://schemas.openxmlformats.org/officeDocument/2006/relationships" id="256" r:id="R7dc70805a5014a83"/>
    <p:sldId xmlns:r="http://schemas.openxmlformats.org/officeDocument/2006/relationships" id="257" r:id="Rcad50d7daa784cc5"/>
    <p:sldId xmlns:r="http://schemas.openxmlformats.org/officeDocument/2006/relationships" id="258" r:id="Red6e3cdf84c149c8"/>
    <p:sldId xmlns:r="http://schemas.openxmlformats.org/officeDocument/2006/relationships" id="259" r:id="Rd30262fc1b3c4aad"/>
    <p:sldId xmlns:r="http://schemas.openxmlformats.org/officeDocument/2006/relationships" id="260" r:id="Ra32f05842902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b3336bf5244db" /><Relationship Type="http://schemas.openxmlformats.org/officeDocument/2006/relationships/slide" Target="/ppt/slides/slide1.xml" Id="R7dc70805a5014a83" /><Relationship Type="http://schemas.openxmlformats.org/officeDocument/2006/relationships/slide" Target="/ppt/slides/slide2.xml" Id="Rcad50d7daa784cc5" /><Relationship Type="http://schemas.openxmlformats.org/officeDocument/2006/relationships/slide" Target="/ppt/slides/slide3.xml" Id="Red6e3cdf84c149c8" /><Relationship Type="http://schemas.openxmlformats.org/officeDocument/2006/relationships/slide" Target="/ppt/slides/slide4.xml" Id="Rd30262fc1b3c4aad" /><Relationship Type="http://schemas.openxmlformats.org/officeDocument/2006/relationships/slide" Target="/ppt/slides/slide5.xml" Id="Ra32f05842902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56dbf13cb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38afe2e624ed4" /><Relationship Type="http://schemas.openxmlformats.org/officeDocument/2006/relationships/theme" Target="/ppt/slideMasters/theme/theme1.xml" Id="R5d05f3c24d73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38afe2e62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db97f74cd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b2f76c82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75ea8ffd1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06a11ff31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bb75d061642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