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6bf8a00c4644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9751beaaa54443"/>
  </p:sldMasterIdLst>
  <p:sldIdLst>
    <p:sldId xmlns:r="http://schemas.openxmlformats.org/officeDocument/2006/relationships" id="256" r:id="Rca267e4182de457b"/>
    <p:sldId xmlns:r="http://schemas.openxmlformats.org/officeDocument/2006/relationships" id="257" r:id="R4e241efaabf1483e"/>
    <p:sldId xmlns:r="http://schemas.openxmlformats.org/officeDocument/2006/relationships" id="258" r:id="Rf052f76d7351470e"/>
    <p:sldId xmlns:r="http://schemas.openxmlformats.org/officeDocument/2006/relationships" id="259" r:id="Rf2d3dd46743f425d"/>
    <p:sldId xmlns:r="http://schemas.openxmlformats.org/officeDocument/2006/relationships" id="260" r:id="Ra191d770ebbd42ef"/>
    <p:sldId xmlns:r="http://schemas.openxmlformats.org/officeDocument/2006/relationships" id="261" r:id="R197f27256e5b4316"/>
    <p:sldId xmlns:r="http://schemas.openxmlformats.org/officeDocument/2006/relationships" id="262" r:id="Rebbe946c71fd45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9751beaaa54443" /><Relationship Type="http://schemas.openxmlformats.org/officeDocument/2006/relationships/slide" Target="/ppt/slides/slide1.xml" Id="Rca267e4182de457b" /><Relationship Type="http://schemas.openxmlformats.org/officeDocument/2006/relationships/slide" Target="/ppt/slides/slide2.xml" Id="R4e241efaabf1483e" /><Relationship Type="http://schemas.openxmlformats.org/officeDocument/2006/relationships/slide" Target="/ppt/slides/slide3.xml" Id="Rf052f76d7351470e" /><Relationship Type="http://schemas.openxmlformats.org/officeDocument/2006/relationships/slide" Target="/ppt/slides/slide4.xml" Id="Rf2d3dd46743f425d" /><Relationship Type="http://schemas.openxmlformats.org/officeDocument/2006/relationships/slide" Target="/ppt/slides/slide5.xml" Id="Ra191d770ebbd42ef" /><Relationship Type="http://schemas.openxmlformats.org/officeDocument/2006/relationships/slide" Target="/ppt/slides/slide6.xml" Id="R197f27256e5b4316" /><Relationship Type="http://schemas.openxmlformats.org/officeDocument/2006/relationships/slide" Target="/ppt/slides/slide7.xml" Id="Rebbe946c71fd45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e42a07521140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06d4863ad422e" /><Relationship Type="http://schemas.openxmlformats.org/officeDocument/2006/relationships/theme" Target="/ppt/slideMasters/theme/theme1.xml" Id="R82f89ae8df7749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406d4863ad42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75cf2a6a044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81ba072c545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ef2bf88b246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744f9193c4d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4a348f9cf4c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3b3d3ac074e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83d9d9be446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 HAGEN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HAGEN AS ble etablert [år] og holder til i Rendalen.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38 709 389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2 321 796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1 720 627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5 584 758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16 909 600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E-HAGEN-HOLDING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Engerdalsveien 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2485 Rendalen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post@perhagenas.no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976 911 032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HAGEN AS</a:t>
            </a:r>
          </a:p>
        </p:txBody>
      </p:sp>
    </p:spTree>
  </p:cSld>
  <p:clrMapOvr>
    <a:masterClrMapping xmlns:a="http://schemas.openxmlformats.org/drawingml/2006/main"/>
  </p:clrMapOvr>
</p:sld>
</file>