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1d3595fd5a45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f1471e2a19443b"/>
  </p:sldMasterIdLst>
  <p:sldIdLst>
    <p:sldId xmlns:r="http://schemas.openxmlformats.org/officeDocument/2006/relationships" id="256" r:id="R02cb802491f147a6"/>
    <p:sldId xmlns:r="http://schemas.openxmlformats.org/officeDocument/2006/relationships" id="257" r:id="R2c52f4ddd01c4cd3"/>
    <p:sldId xmlns:r="http://schemas.openxmlformats.org/officeDocument/2006/relationships" id="258" r:id="R72e7c44bc576486f"/>
    <p:sldId xmlns:r="http://schemas.openxmlformats.org/officeDocument/2006/relationships" id="259" r:id="Rb3f3744db8d845dc"/>
    <p:sldId xmlns:r="http://schemas.openxmlformats.org/officeDocument/2006/relationships" id="260" r:id="Rfafbde66c01e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f1471e2a19443b" /><Relationship Type="http://schemas.openxmlformats.org/officeDocument/2006/relationships/slide" Target="/ppt/slides/slide1.xml" Id="R02cb802491f147a6" /><Relationship Type="http://schemas.openxmlformats.org/officeDocument/2006/relationships/slide" Target="/ppt/slides/slide2.xml" Id="R2c52f4ddd01c4cd3" /><Relationship Type="http://schemas.openxmlformats.org/officeDocument/2006/relationships/slide" Target="/ppt/slides/slide3.xml" Id="R72e7c44bc576486f" /><Relationship Type="http://schemas.openxmlformats.org/officeDocument/2006/relationships/slide" Target="/ppt/slides/slide4.xml" Id="Rb3f3744db8d845dc" /><Relationship Type="http://schemas.openxmlformats.org/officeDocument/2006/relationships/slide" Target="/ppt/slides/slide5.xml" Id="Rfafbde66c01e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af8d04fed42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3433bb88d4466" /><Relationship Type="http://schemas.openxmlformats.org/officeDocument/2006/relationships/theme" Target="/ppt/slideMasters/theme/theme1.xml" Id="R1054a0e1663b4d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3433bb88d44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6a188647749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165849cb648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fb1a6aae94f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f10555e684f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0621d7df245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SANNERGATEN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SANNERGATEN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SANNERGATEN 11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SANNERGATEN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SANNERGATEN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SANNERGATEN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976 910 826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SANNERGATEN 11 AS</a:t>
            </a:r>
          </a:p>
        </p:txBody>
      </p:sp>
    </p:spTree>
  </p:cSld>
  <p:clrMapOvr>
    <a:masterClrMapping xmlns:a="http://schemas.openxmlformats.org/drawingml/2006/main"/>
  </p:clrMapOvr>
</p:sld>
</file>