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bf5ea75e9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0e9b9e8f84059"/>
  </p:sldMasterIdLst>
  <p:sldIdLst>
    <p:sldId xmlns:r="http://schemas.openxmlformats.org/officeDocument/2006/relationships" id="256" r:id="R015f3759fb874bb4"/>
    <p:sldId xmlns:r="http://schemas.openxmlformats.org/officeDocument/2006/relationships" id="257" r:id="Radd0e38246364bc4"/>
    <p:sldId xmlns:r="http://schemas.openxmlformats.org/officeDocument/2006/relationships" id="258" r:id="Re03d5082ad714ab5"/>
    <p:sldId xmlns:r="http://schemas.openxmlformats.org/officeDocument/2006/relationships" id="259" r:id="R20643627cc664b15"/>
    <p:sldId xmlns:r="http://schemas.openxmlformats.org/officeDocument/2006/relationships" id="260" r:id="R6c29a7f7eead437f"/>
    <p:sldId xmlns:r="http://schemas.openxmlformats.org/officeDocument/2006/relationships" id="261" r:id="R9a7ee4d7191b45b7"/>
    <p:sldId xmlns:r="http://schemas.openxmlformats.org/officeDocument/2006/relationships" id="262" r:id="R466950101f5e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0e9b9e8f84059" /><Relationship Type="http://schemas.openxmlformats.org/officeDocument/2006/relationships/slide" Target="/ppt/slides/slide1.xml" Id="R015f3759fb874bb4" /><Relationship Type="http://schemas.openxmlformats.org/officeDocument/2006/relationships/slide" Target="/ppt/slides/slide2.xml" Id="Radd0e38246364bc4" /><Relationship Type="http://schemas.openxmlformats.org/officeDocument/2006/relationships/slide" Target="/ppt/slides/slide3.xml" Id="Re03d5082ad714ab5" /><Relationship Type="http://schemas.openxmlformats.org/officeDocument/2006/relationships/slide" Target="/ppt/slides/slide4.xml" Id="R20643627cc664b15" /><Relationship Type="http://schemas.openxmlformats.org/officeDocument/2006/relationships/slide" Target="/ppt/slides/slide5.xml" Id="R6c29a7f7eead437f" /><Relationship Type="http://schemas.openxmlformats.org/officeDocument/2006/relationships/slide" Target="/ppt/slides/slide6.xml" Id="R9a7ee4d7191b45b7" /><Relationship Type="http://schemas.openxmlformats.org/officeDocument/2006/relationships/slide" Target="/ppt/slides/slide7.xml" Id="R466950101f5e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17272eb9e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d4bf324af4231" /><Relationship Type="http://schemas.openxmlformats.org/officeDocument/2006/relationships/theme" Target="/ppt/slideMasters/theme/theme1.xml" Id="R23fe1811c0fa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d4bf324af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c7f5adc40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aa2be3fa2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77657db7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bd947ee2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9095b0434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773070c9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3e2e8f9c841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LAGRUD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GJERMUND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VALDRESFJELLA HUS-OG HYTTEBYGG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