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b251decf2146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439148029b4f35"/>
  </p:sldMasterIdLst>
  <p:sldIdLst>
    <p:sldId xmlns:r="http://schemas.openxmlformats.org/officeDocument/2006/relationships" id="256" r:id="R60c26f388bea4d11"/>
    <p:sldId xmlns:r="http://schemas.openxmlformats.org/officeDocument/2006/relationships" id="257" r:id="R44ba5f6c1b774f0c"/>
    <p:sldId xmlns:r="http://schemas.openxmlformats.org/officeDocument/2006/relationships" id="258" r:id="Rcdfaab25f2104ea3"/>
    <p:sldId xmlns:r="http://schemas.openxmlformats.org/officeDocument/2006/relationships" id="259" r:id="R01cc85e547a444fc"/>
    <p:sldId xmlns:r="http://schemas.openxmlformats.org/officeDocument/2006/relationships" id="260" r:id="R573590e06d804d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439148029b4f35" /><Relationship Type="http://schemas.openxmlformats.org/officeDocument/2006/relationships/slide" Target="/ppt/slides/slide1.xml" Id="R60c26f388bea4d11" /><Relationship Type="http://schemas.openxmlformats.org/officeDocument/2006/relationships/slide" Target="/ppt/slides/slide2.xml" Id="R44ba5f6c1b774f0c" /><Relationship Type="http://schemas.openxmlformats.org/officeDocument/2006/relationships/slide" Target="/ppt/slides/slide3.xml" Id="Rcdfaab25f2104ea3" /><Relationship Type="http://schemas.openxmlformats.org/officeDocument/2006/relationships/slide" Target="/ppt/slides/slide4.xml" Id="R01cc85e547a444fc" /><Relationship Type="http://schemas.openxmlformats.org/officeDocument/2006/relationships/slide" Target="/ppt/slides/slide5.xml" Id="R573590e06d804d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eda4e8edb45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3978c79da4d48" /><Relationship Type="http://schemas.openxmlformats.org/officeDocument/2006/relationships/theme" Target="/ppt/slideMasters/theme/theme1.xml" Id="Ra7f02d9a732942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c3978c79da4d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e761b7c0b42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a1b37e3bc4e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c258d7ed444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de42f394540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bd21d5d0f4b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AUTO-HUSET BUSSER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AUTO-HUSET BUSSER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AUTO-HUSET BUSSER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AUTO-HUSET BUSSER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AUTO-HUSET BUSSER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AUTO-HUSET BUSSER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976 904 788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AUTO-HUSET BUSSER AS</a:t>
            </a:r>
          </a:p>
        </p:txBody>
      </p:sp>
    </p:spTree>
  </p:cSld>
  <p:clrMapOvr>
    <a:masterClrMapping xmlns:a="http://schemas.openxmlformats.org/drawingml/2006/main"/>
  </p:clrMapOvr>
</p:sld>
</file>