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5fa28cb1342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b738bc1684bee"/>
  </p:sldMasterIdLst>
  <p:sldIdLst>
    <p:sldId xmlns:r="http://schemas.openxmlformats.org/officeDocument/2006/relationships" id="256" r:id="R7e472b5f7016482c"/>
    <p:sldId xmlns:r="http://schemas.openxmlformats.org/officeDocument/2006/relationships" id="257" r:id="Rbfc7c4f7a5b140ad"/>
    <p:sldId xmlns:r="http://schemas.openxmlformats.org/officeDocument/2006/relationships" id="258" r:id="R9b8e2105a3a241a3"/>
    <p:sldId xmlns:r="http://schemas.openxmlformats.org/officeDocument/2006/relationships" id="259" r:id="Rcf5aab5b32c34e35"/>
    <p:sldId xmlns:r="http://schemas.openxmlformats.org/officeDocument/2006/relationships" id="260" r:id="R8e13893bd63744ae"/>
    <p:sldId xmlns:r="http://schemas.openxmlformats.org/officeDocument/2006/relationships" id="261" r:id="Ra93c40fb2ee74dda"/>
    <p:sldId xmlns:r="http://schemas.openxmlformats.org/officeDocument/2006/relationships" id="262" r:id="Rc8e5c0fe6f7941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b738bc1684bee" /><Relationship Type="http://schemas.openxmlformats.org/officeDocument/2006/relationships/slide" Target="/ppt/slides/slide1.xml" Id="R7e472b5f7016482c" /><Relationship Type="http://schemas.openxmlformats.org/officeDocument/2006/relationships/slide" Target="/ppt/slides/slide2.xml" Id="Rbfc7c4f7a5b140ad" /><Relationship Type="http://schemas.openxmlformats.org/officeDocument/2006/relationships/slide" Target="/ppt/slides/slide3.xml" Id="R9b8e2105a3a241a3" /><Relationship Type="http://schemas.openxmlformats.org/officeDocument/2006/relationships/slide" Target="/ppt/slides/slide4.xml" Id="Rcf5aab5b32c34e35" /><Relationship Type="http://schemas.openxmlformats.org/officeDocument/2006/relationships/slide" Target="/ppt/slides/slide5.xml" Id="R8e13893bd63744ae" /><Relationship Type="http://schemas.openxmlformats.org/officeDocument/2006/relationships/slide" Target="/ppt/slides/slide6.xml" Id="Ra93c40fb2ee74dda" /><Relationship Type="http://schemas.openxmlformats.org/officeDocument/2006/relationships/slide" Target="/ppt/slides/slide7.xml" Id="Rc8e5c0fe6f7941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2c89df3114a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1ea7573ba4c93" /><Relationship Type="http://schemas.openxmlformats.org/officeDocument/2006/relationships/theme" Target="/ppt/slideMasters/theme/theme1.xml" Id="R4de23722ce0242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81ea7573ba4c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60fb6775c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f49dee72443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cd3f8e3a646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4d4b3c0ee4f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50959148a4d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14f39146c44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9603f2b1446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AMENITIQUE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AMENITIQUE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AMENITIQUE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AMENITIQUE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AMENITIQUE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AMENITIQUE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135 394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AMENITIQUE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SVEND ÅGE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FLON BRITT JUDIT DE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AMENITIQUE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Ravnåsveien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62 51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976 903 528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AMENITIQUE NORGE AS</a:t>
            </a:r>
          </a:p>
        </p:txBody>
      </p:sp>
    </p:spTree>
  </p:cSld>
  <p:clrMapOvr>
    <a:masterClrMapping xmlns:a="http://schemas.openxmlformats.org/drawingml/2006/main"/>
  </p:clrMapOvr>
</p:sld>
</file>