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35150fc32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3dbc4236db42b1"/>
  </p:sldMasterIdLst>
  <p:sldIdLst>
    <p:sldId xmlns:r="http://schemas.openxmlformats.org/officeDocument/2006/relationships" id="256" r:id="Rae6bf8e1a1404249"/>
    <p:sldId xmlns:r="http://schemas.openxmlformats.org/officeDocument/2006/relationships" id="257" r:id="Rf8e2521e3c5e4bd9"/>
    <p:sldId xmlns:r="http://schemas.openxmlformats.org/officeDocument/2006/relationships" id="258" r:id="R80aff75fff664911"/>
    <p:sldId xmlns:r="http://schemas.openxmlformats.org/officeDocument/2006/relationships" id="259" r:id="Rdfd96ea2b32b4d33"/>
    <p:sldId xmlns:r="http://schemas.openxmlformats.org/officeDocument/2006/relationships" id="260" r:id="Rf16915b8b96e44fd"/>
    <p:sldId xmlns:r="http://schemas.openxmlformats.org/officeDocument/2006/relationships" id="261" r:id="R9889efa3657f41ab"/>
    <p:sldId xmlns:r="http://schemas.openxmlformats.org/officeDocument/2006/relationships" id="262" r:id="R69c3feda9c3a41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dbc4236db42b1" /><Relationship Type="http://schemas.openxmlformats.org/officeDocument/2006/relationships/slide" Target="/ppt/slides/slide1.xml" Id="Rae6bf8e1a1404249" /><Relationship Type="http://schemas.openxmlformats.org/officeDocument/2006/relationships/slide" Target="/ppt/slides/slide2.xml" Id="Rf8e2521e3c5e4bd9" /><Relationship Type="http://schemas.openxmlformats.org/officeDocument/2006/relationships/slide" Target="/ppt/slides/slide3.xml" Id="R80aff75fff664911" /><Relationship Type="http://schemas.openxmlformats.org/officeDocument/2006/relationships/slide" Target="/ppt/slides/slide4.xml" Id="Rdfd96ea2b32b4d33" /><Relationship Type="http://schemas.openxmlformats.org/officeDocument/2006/relationships/slide" Target="/ppt/slides/slide5.xml" Id="Rf16915b8b96e44fd" /><Relationship Type="http://schemas.openxmlformats.org/officeDocument/2006/relationships/slide" Target="/ppt/slides/slide6.xml" Id="R9889efa3657f41ab" /><Relationship Type="http://schemas.openxmlformats.org/officeDocument/2006/relationships/slide" Target="/ppt/slides/slide7.xml" Id="R69c3feda9c3a41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341aa7524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13d796b104ad9" /><Relationship Type="http://schemas.openxmlformats.org/officeDocument/2006/relationships/theme" Target="/ppt/slideMasters/theme/theme1.xml" Id="R136c7b8358b2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213d796b10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16cef37b54e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0a35a816e47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e1e8b7d94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030e6591f4c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ff9a9bc5c4e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9ef70f5294e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d89d1358a45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RYGR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RYGR ØKONOMI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38 903 683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15 139 274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john@tf-regnskap.no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www.tf-regnskap.no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