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87f3d396914b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7a05428b974e68"/>
  </p:sldMasterIdLst>
  <p:sldIdLst>
    <p:sldId xmlns:r="http://schemas.openxmlformats.org/officeDocument/2006/relationships" id="256" r:id="Rf84d62e6d9d049d8"/>
    <p:sldId xmlns:r="http://schemas.openxmlformats.org/officeDocument/2006/relationships" id="257" r:id="R16302cf45dc24f79"/>
    <p:sldId xmlns:r="http://schemas.openxmlformats.org/officeDocument/2006/relationships" id="258" r:id="R79d6127ad4ed4ad2"/>
    <p:sldId xmlns:r="http://schemas.openxmlformats.org/officeDocument/2006/relationships" id="259" r:id="R852e7e938b9842d7"/>
    <p:sldId xmlns:r="http://schemas.openxmlformats.org/officeDocument/2006/relationships" id="260" r:id="Ra337fdb932d7413b"/>
    <p:sldId xmlns:r="http://schemas.openxmlformats.org/officeDocument/2006/relationships" id="261" r:id="R503e0aa84d27476f"/>
    <p:sldId xmlns:r="http://schemas.openxmlformats.org/officeDocument/2006/relationships" id="262" r:id="R61c9f499556e44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7a05428b974e68" /><Relationship Type="http://schemas.openxmlformats.org/officeDocument/2006/relationships/slide" Target="/ppt/slides/slide1.xml" Id="Rf84d62e6d9d049d8" /><Relationship Type="http://schemas.openxmlformats.org/officeDocument/2006/relationships/slide" Target="/ppt/slides/slide2.xml" Id="R16302cf45dc24f79" /><Relationship Type="http://schemas.openxmlformats.org/officeDocument/2006/relationships/slide" Target="/ppt/slides/slide3.xml" Id="R79d6127ad4ed4ad2" /><Relationship Type="http://schemas.openxmlformats.org/officeDocument/2006/relationships/slide" Target="/ppt/slides/slide4.xml" Id="R852e7e938b9842d7" /><Relationship Type="http://schemas.openxmlformats.org/officeDocument/2006/relationships/slide" Target="/ppt/slides/slide5.xml" Id="Ra337fdb932d7413b" /><Relationship Type="http://schemas.openxmlformats.org/officeDocument/2006/relationships/slide" Target="/ppt/slides/slide6.xml" Id="R503e0aa84d27476f" /><Relationship Type="http://schemas.openxmlformats.org/officeDocument/2006/relationships/slide" Target="/ppt/slides/slide7.xml" Id="R61c9f499556e44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23947d12294b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fb9c7e5a64dea" /><Relationship Type="http://schemas.openxmlformats.org/officeDocument/2006/relationships/theme" Target="/ppt/slideMasters/theme/theme1.xml" Id="Refa60d8d25bf49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7fb9c7e5a64d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91ffd199a46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b23b32c6f43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c589db95d46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3adad418f40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c009f3aaf48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2ed6cdc1a42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9c6c58a1043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MURERKOMPANIET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MURERKOMPANIET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MURERKOMPANIET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MURERKOMPANIET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MURERKOMPANIET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MURERKOMPANIET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106 190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138 858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221 067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MURERKOMPANIET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THANEM JØRN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MURERKOMPANIET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976 898 842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MURERKOMPANIET AS</a:t>
            </a:r>
          </a:p>
        </p:txBody>
      </p:sp>
    </p:spTree>
  </p:cSld>
  <p:clrMapOvr>
    <a:masterClrMapping xmlns:a="http://schemas.openxmlformats.org/drawingml/2006/main"/>
  </p:clrMapOvr>
</p:sld>
</file>