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83de45cd04d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56408f8fb457e"/>
  </p:sldMasterIdLst>
  <p:sldIdLst>
    <p:sldId xmlns:r="http://schemas.openxmlformats.org/officeDocument/2006/relationships" id="256" r:id="R46dc74b4c54047ad"/>
    <p:sldId xmlns:r="http://schemas.openxmlformats.org/officeDocument/2006/relationships" id="257" r:id="Rb9d225b5736243f1"/>
    <p:sldId xmlns:r="http://schemas.openxmlformats.org/officeDocument/2006/relationships" id="258" r:id="R33a718f490e64f0f"/>
    <p:sldId xmlns:r="http://schemas.openxmlformats.org/officeDocument/2006/relationships" id="259" r:id="R4b8eccb227b1452e"/>
    <p:sldId xmlns:r="http://schemas.openxmlformats.org/officeDocument/2006/relationships" id="260" r:id="R296386d4862c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56408f8fb457e" /><Relationship Type="http://schemas.openxmlformats.org/officeDocument/2006/relationships/slide" Target="/ppt/slides/slide1.xml" Id="R46dc74b4c54047ad" /><Relationship Type="http://schemas.openxmlformats.org/officeDocument/2006/relationships/slide" Target="/ppt/slides/slide2.xml" Id="Rb9d225b5736243f1" /><Relationship Type="http://schemas.openxmlformats.org/officeDocument/2006/relationships/slide" Target="/ppt/slides/slide3.xml" Id="R33a718f490e64f0f" /><Relationship Type="http://schemas.openxmlformats.org/officeDocument/2006/relationships/slide" Target="/ppt/slides/slide4.xml" Id="R4b8eccb227b1452e" /><Relationship Type="http://schemas.openxmlformats.org/officeDocument/2006/relationships/slide" Target="/ppt/slides/slide5.xml" Id="R296386d4862c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28cad0097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5ba5ea62c4093" /><Relationship Type="http://schemas.openxmlformats.org/officeDocument/2006/relationships/theme" Target="/ppt/slideMasters/theme/theme1.xml" Id="Rce41ffc760fb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5ba5ea62c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06722d243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3771e225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6c97e06b4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4f3f220a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b29c43c74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HOVEDGATEN 70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70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