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925d52f0c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5a0f89b45e4275"/>
  </p:sldMasterIdLst>
  <p:sldIdLst>
    <p:sldId xmlns:r="http://schemas.openxmlformats.org/officeDocument/2006/relationships" id="256" r:id="R65ab42467ca14fbd"/>
    <p:sldId xmlns:r="http://schemas.openxmlformats.org/officeDocument/2006/relationships" id="257" r:id="R6ab89433db304ce1"/>
    <p:sldId xmlns:r="http://schemas.openxmlformats.org/officeDocument/2006/relationships" id="258" r:id="Rf5969bbae0cb4ecd"/>
    <p:sldId xmlns:r="http://schemas.openxmlformats.org/officeDocument/2006/relationships" id="259" r:id="R4d5be732a3e3499e"/>
    <p:sldId xmlns:r="http://schemas.openxmlformats.org/officeDocument/2006/relationships" id="260" r:id="R3e16adcc07854436"/>
    <p:sldId xmlns:r="http://schemas.openxmlformats.org/officeDocument/2006/relationships" id="261" r:id="Ree0ed898f91b43be"/>
    <p:sldId xmlns:r="http://schemas.openxmlformats.org/officeDocument/2006/relationships" id="262" r:id="Rd1af43cc3bc341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5a0f89b45e4275" /><Relationship Type="http://schemas.openxmlformats.org/officeDocument/2006/relationships/slide" Target="/ppt/slides/slide1.xml" Id="R65ab42467ca14fbd" /><Relationship Type="http://schemas.openxmlformats.org/officeDocument/2006/relationships/slide" Target="/ppt/slides/slide2.xml" Id="R6ab89433db304ce1" /><Relationship Type="http://schemas.openxmlformats.org/officeDocument/2006/relationships/slide" Target="/ppt/slides/slide3.xml" Id="Rf5969bbae0cb4ecd" /><Relationship Type="http://schemas.openxmlformats.org/officeDocument/2006/relationships/slide" Target="/ppt/slides/slide4.xml" Id="R4d5be732a3e3499e" /><Relationship Type="http://schemas.openxmlformats.org/officeDocument/2006/relationships/slide" Target="/ppt/slides/slide5.xml" Id="R3e16adcc07854436" /><Relationship Type="http://schemas.openxmlformats.org/officeDocument/2006/relationships/slide" Target="/ppt/slides/slide6.xml" Id="Ree0ed898f91b43be" /><Relationship Type="http://schemas.openxmlformats.org/officeDocument/2006/relationships/slide" Target="/ppt/slides/slide7.xml" Id="Rd1af43cc3bc341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7666f317a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7ac7534754623" /><Relationship Type="http://schemas.openxmlformats.org/officeDocument/2006/relationships/theme" Target="/ppt/slideMasters/theme/theme1.xml" Id="Rae345926aef946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7ac75347546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dea29600040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7e9fdd031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610b84a8d4b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05f02b8b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e1741ac71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37cf02353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86a988a4d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KYSTBOKHANDELEN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KYSTBOKHANDELEN KRAGERØ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6 836 233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1 505 869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1 182 932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2 370 959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RISER HANNE  –  99,0 %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KYSTBOKHANDELEN KRAGERØ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976 889 959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KYSTBOKHANDELEN KRAGERØ AS</a:t>
            </a:r>
          </a:p>
        </p:txBody>
      </p:sp>
    </p:spTree>
  </p:cSld>
  <p:clrMapOvr>
    <a:masterClrMapping xmlns:a="http://schemas.openxmlformats.org/drawingml/2006/main"/>
  </p:clrMapOvr>
</p:sld>
</file>