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8874af514c4e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b7494ba3cd43dd"/>
  </p:sldMasterIdLst>
  <p:sldIdLst>
    <p:sldId xmlns:r="http://schemas.openxmlformats.org/officeDocument/2006/relationships" id="256" r:id="Rf1d36ab5ba1e4baf"/>
    <p:sldId xmlns:r="http://schemas.openxmlformats.org/officeDocument/2006/relationships" id="257" r:id="R82d4bcbfd9ed4cde"/>
    <p:sldId xmlns:r="http://schemas.openxmlformats.org/officeDocument/2006/relationships" id="258" r:id="R669bf93cd3b249aa"/>
    <p:sldId xmlns:r="http://schemas.openxmlformats.org/officeDocument/2006/relationships" id="259" r:id="Rbd0b462c76d549fd"/>
    <p:sldId xmlns:r="http://schemas.openxmlformats.org/officeDocument/2006/relationships" id="260" r:id="R5406e2658d404cfd"/>
    <p:sldId xmlns:r="http://schemas.openxmlformats.org/officeDocument/2006/relationships" id="261" r:id="R930dd0fd47a140e2"/>
    <p:sldId xmlns:r="http://schemas.openxmlformats.org/officeDocument/2006/relationships" id="262" r:id="Rd19780059c0146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b7494ba3cd43dd" /><Relationship Type="http://schemas.openxmlformats.org/officeDocument/2006/relationships/slide" Target="/ppt/slides/slide1.xml" Id="Rf1d36ab5ba1e4baf" /><Relationship Type="http://schemas.openxmlformats.org/officeDocument/2006/relationships/slide" Target="/ppt/slides/slide2.xml" Id="R82d4bcbfd9ed4cde" /><Relationship Type="http://schemas.openxmlformats.org/officeDocument/2006/relationships/slide" Target="/ppt/slides/slide3.xml" Id="R669bf93cd3b249aa" /><Relationship Type="http://schemas.openxmlformats.org/officeDocument/2006/relationships/slide" Target="/ppt/slides/slide4.xml" Id="Rbd0b462c76d549fd" /><Relationship Type="http://schemas.openxmlformats.org/officeDocument/2006/relationships/slide" Target="/ppt/slides/slide5.xml" Id="R5406e2658d404cfd" /><Relationship Type="http://schemas.openxmlformats.org/officeDocument/2006/relationships/slide" Target="/ppt/slides/slide6.xml" Id="R930dd0fd47a140e2" /><Relationship Type="http://schemas.openxmlformats.org/officeDocument/2006/relationships/slide" Target="/ppt/slides/slide7.xml" Id="Rd19780059c0146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8a414689044c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2eb0565d24998" /><Relationship Type="http://schemas.openxmlformats.org/officeDocument/2006/relationships/theme" Target="/ppt/slideMasters/theme/theme1.xml" Id="R3b75597dea7746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92eb0565d249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12795df9f14d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ba33c005244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254f31cc114a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584eacedf46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c6b1aff91f4f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aef17ea724e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7bd8c94eb748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IA SUNDE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 SUNDE HOLDING AS ble etablert [år] og holder til i Vassenden.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−1 121 860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−630 487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1 365 772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IVAR ARNULV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 SUNDE HOLDING AS  –  14,0 %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KARL IVAR  –  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Hjelmbrekkevegen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6847 Vassenden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976 885 821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