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70a527e90e47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72874457384a56"/>
  </p:sldMasterIdLst>
  <p:sldIdLst>
    <p:sldId xmlns:r="http://schemas.openxmlformats.org/officeDocument/2006/relationships" id="256" r:id="R1e51e74fde5340ed"/>
    <p:sldId xmlns:r="http://schemas.openxmlformats.org/officeDocument/2006/relationships" id="257" r:id="R0ae6adf66c584cc1"/>
    <p:sldId xmlns:r="http://schemas.openxmlformats.org/officeDocument/2006/relationships" id="258" r:id="Rf8df18f7d12247e9"/>
    <p:sldId xmlns:r="http://schemas.openxmlformats.org/officeDocument/2006/relationships" id="259" r:id="Ra0436d67722e47b1"/>
    <p:sldId xmlns:r="http://schemas.openxmlformats.org/officeDocument/2006/relationships" id="260" r:id="Raf322ac048ef42dc"/>
    <p:sldId xmlns:r="http://schemas.openxmlformats.org/officeDocument/2006/relationships" id="261" r:id="R930272c2aa6648c9"/>
    <p:sldId xmlns:r="http://schemas.openxmlformats.org/officeDocument/2006/relationships" id="262" r:id="R20c2b59925774d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2874457384a56" /><Relationship Type="http://schemas.openxmlformats.org/officeDocument/2006/relationships/slide" Target="/ppt/slides/slide1.xml" Id="R1e51e74fde5340ed" /><Relationship Type="http://schemas.openxmlformats.org/officeDocument/2006/relationships/slide" Target="/ppt/slides/slide2.xml" Id="R0ae6adf66c584cc1" /><Relationship Type="http://schemas.openxmlformats.org/officeDocument/2006/relationships/slide" Target="/ppt/slides/slide3.xml" Id="Rf8df18f7d12247e9" /><Relationship Type="http://schemas.openxmlformats.org/officeDocument/2006/relationships/slide" Target="/ppt/slides/slide4.xml" Id="Ra0436d67722e47b1" /><Relationship Type="http://schemas.openxmlformats.org/officeDocument/2006/relationships/slide" Target="/ppt/slides/slide5.xml" Id="Raf322ac048ef42dc" /><Relationship Type="http://schemas.openxmlformats.org/officeDocument/2006/relationships/slide" Target="/ppt/slides/slide6.xml" Id="R930272c2aa6648c9" /><Relationship Type="http://schemas.openxmlformats.org/officeDocument/2006/relationships/slide" Target="/ppt/slides/slide7.xml" Id="R20c2b59925774d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7d87a735948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81e827c894022" /><Relationship Type="http://schemas.openxmlformats.org/officeDocument/2006/relationships/theme" Target="/ppt/slideMasters/theme/theme1.xml" Id="R8097bbbe57e840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181e827c89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35d2b475a4d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5995b49844f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20d74dc524e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1fca474bf4d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6b1ef3f3349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95175f7224e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d191920f542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RVS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224 816 854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10 960 892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9 391 775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28 511 406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72 166 091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07060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firmapost@rvsas.no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www.rvsas.no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