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8325e7baa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3592b286748c1"/>
  </p:sldMasterIdLst>
  <p:sldIdLst>
    <p:sldId xmlns:r="http://schemas.openxmlformats.org/officeDocument/2006/relationships" id="256" r:id="R81f7f41e66b7444a"/>
    <p:sldId xmlns:r="http://schemas.openxmlformats.org/officeDocument/2006/relationships" id="257" r:id="Rc3748f7ecfc54c4d"/>
    <p:sldId xmlns:r="http://schemas.openxmlformats.org/officeDocument/2006/relationships" id="258" r:id="Ra08aa7ba0f3745da"/>
    <p:sldId xmlns:r="http://schemas.openxmlformats.org/officeDocument/2006/relationships" id="259" r:id="Rff39647f1b304124"/>
    <p:sldId xmlns:r="http://schemas.openxmlformats.org/officeDocument/2006/relationships" id="260" r:id="R19ef154198484bd5"/>
    <p:sldId xmlns:r="http://schemas.openxmlformats.org/officeDocument/2006/relationships" id="261" r:id="R6354492a19e44c79"/>
    <p:sldId xmlns:r="http://schemas.openxmlformats.org/officeDocument/2006/relationships" id="262" r:id="R27f89dc53ed94b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3592b286748c1" /><Relationship Type="http://schemas.openxmlformats.org/officeDocument/2006/relationships/slide" Target="/ppt/slides/slide1.xml" Id="R81f7f41e66b7444a" /><Relationship Type="http://schemas.openxmlformats.org/officeDocument/2006/relationships/slide" Target="/ppt/slides/slide2.xml" Id="Rc3748f7ecfc54c4d" /><Relationship Type="http://schemas.openxmlformats.org/officeDocument/2006/relationships/slide" Target="/ppt/slides/slide3.xml" Id="Ra08aa7ba0f3745da" /><Relationship Type="http://schemas.openxmlformats.org/officeDocument/2006/relationships/slide" Target="/ppt/slides/slide4.xml" Id="Rff39647f1b304124" /><Relationship Type="http://schemas.openxmlformats.org/officeDocument/2006/relationships/slide" Target="/ppt/slides/slide5.xml" Id="R19ef154198484bd5" /><Relationship Type="http://schemas.openxmlformats.org/officeDocument/2006/relationships/slide" Target="/ppt/slides/slide6.xml" Id="R6354492a19e44c79" /><Relationship Type="http://schemas.openxmlformats.org/officeDocument/2006/relationships/slide" Target="/ppt/slides/slide7.xml" Id="R27f89dc53ed94b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aa1cd90c7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915c679324f35" /><Relationship Type="http://schemas.openxmlformats.org/officeDocument/2006/relationships/theme" Target="/ppt/slideMasters/theme/theme1.xml" Id="R12db0fef34c2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915c67932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587c3e9b6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597e1aa6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2a695abcb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bc95f81e144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0295395744f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c273efa5949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bdcda91fd4c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224 816 854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10 960 892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9 391 775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28 511 406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72 166 091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07060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firmapost@rvsas.no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www.rvsas.no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976 878 949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AS</a:t>
            </a:r>
          </a:p>
        </p:txBody>
      </p:sp>
    </p:spTree>
  </p:cSld>
  <p:clrMapOvr>
    <a:masterClrMapping xmlns:a="http://schemas.openxmlformats.org/drawingml/2006/main"/>
  </p:clrMapOvr>
</p:sld>
</file>