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c7aeb4c8a146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96e1ce3658496d"/>
  </p:sldMasterIdLst>
  <p:sldIdLst>
    <p:sldId xmlns:r="http://schemas.openxmlformats.org/officeDocument/2006/relationships" id="256" r:id="R5b8797fb293c4a8e"/>
    <p:sldId xmlns:r="http://schemas.openxmlformats.org/officeDocument/2006/relationships" id="257" r:id="R4a41b79e07754fdd"/>
    <p:sldId xmlns:r="http://schemas.openxmlformats.org/officeDocument/2006/relationships" id="258" r:id="Re6586af9b25a4f47"/>
    <p:sldId xmlns:r="http://schemas.openxmlformats.org/officeDocument/2006/relationships" id="259" r:id="Rf542afba97be45a8"/>
    <p:sldId xmlns:r="http://schemas.openxmlformats.org/officeDocument/2006/relationships" id="260" r:id="Radfd6727e40647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96e1ce3658496d" /><Relationship Type="http://schemas.openxmlformats.org/officeDocument/2006/relationships/slide" Target="/ppt/slides/slide1.xml" Id="R5b8797fb293c4a8e" /><Relationship Type="http://schemas.openxmlformats.org/officeDocument/2006/relationships/slide" Target="/ppt/slides/slide2.xml" Id="R4a41b79e07754fdd" /><Relationship Type="http://schemas.openxmlformats.org/officeDocument/2006/relationships/slide" Target="/ppt/slides/slide3.xml" Id="Re6586af9b25a4f47" /><Relationship Type="http://schemas.openxmlformats.org/officeDocument/2006/relationships/slide" Target="/ppt/slides/slide4.xml" Id="Rf542afba97be45a8" /><Relationship Type="http://schemas.openxmlformats.org/officeDocument/2006/relationships/slide" Target="/ppt/slides/slide5.xml" Id="Radfd6727e40647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ac0c36f1ac42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b9933d29748d0" /><Relationship Type="http://schemas.openxmlformats.org/officeDocument/2006/relationships/theme" Target="/ppt/slideMasters/theme/theme1.xml" Id="Rc895b755a2b045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7b9933d29748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c38cb04444d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5ef8fca2d42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a424c1f9f44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cb86dedf040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0d7f3d19943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OCEAN STUDIO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OCEAN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OCEAN STUDIO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OCEAN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OCEAN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OCEAN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976 875 117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OCEAN STUDIO AS</a:t>
            </a:r>
          </a:p>
        </p:txBody>
      </p:sp>
    </p:spTree>
  </p:cSld>
  <p:clrMapOvr>
    <a:masterClrMapping xmlns:a="http://schemas.openxmlformats.org/drawingml/2006/main"/>
  </p:clrMapOvr>
</p:sld>
</file>