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83fc3c8de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bb9cf1df346e7"/>
  </p:sldMasterIdLst>
  <p:sldIdLst>
    <p:sldId xmlns:r="http://schemas.openxmlformats.org/officeDocument/2006/relationships" id="256" r:id="R6b81ca31300f48a2"/>
    <p:sldId xmlns:r="http://schemas.openxmlformats.org/officeDocument/2006/relationships" id="257" r:id="R03fd0a4fd994474f"/>
    <p:sldId xmlns:r="http://schemas.openxmlformats.org/officeDocument/2006/relationships" id="258" r:id="R8ffd3662132d4f01"/>
    <p:sldId xmlns:r="http://schemas.openxmlformats.org/officeDocument/2006/relationships" id="259" r:id="R4aa0c5c906394790"/>
    <p:sldId xmlns:r="http://schemas.openxmlformats.org/officeDocument/2006/relationships" id="260" r:id="R3babc2fb6ef647e0"/>
    <p:sldId xmlns:r="http://schemas.openxmlformats.org/officeDocument/2006/relationships" id="261" r:id="Re8727fca6a0a4e6f"/>
    <p:sldId xmlns:r="http://schemas.openxmlformats.org/officeDocument/2006/relationships" id="262" r:id="Rf88a33610a1c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bb9cf1df346e7" /><Relationship Type="http://schemas.openxmlformats.org/officeDocument/2006/relationships/slide" Target="/ppt/slides/slide1.xml" Id="R6b81ca31300f48a2" /><Relationship Type="http://schemas.openxmlformats.org/officeDocument/2006/relationships/slide" Target="/ppt/slides/slide2.xml" Id="R03fd0a4fd994474f" /><Relationship Type="http://schemas.openxmlformats.org/officeDocument/2006/relationships/slide" Target="/ppt/slides/slide3.xml" Id="R8ffd3662132d4f01" /><Relationship Type="http://schemas.openxmlformats.org/officeDocument/2006/relationships/slide" Target="/ppt/slides/slide4.xml" Id="R4aa0c5c906394790" /><Relationship Type="http://schemas.openxmlformats.org/officeDocument/2006/relationships/slide" Target="/ppt/slides/slide5.xml" Id="R3babc2fb6ef647e0" /><Relationship Type="http://schemas.openxmlformats.org/officeDocument/2006/relationships/slide" Target="/ppt/slides/slide6.xml" Id="Re8727fca6a0a4e6f" /><Relationship Type="http://schemas.openxmlformats.org/officeDocument/2006/relationships/slide" Target="/ppt/slides/slide7.xml" Id="Rf88a33610a1c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66ad2a2f848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f4355b57e4a78" /><Relationship Type="http://schemas.openxmlformats.org/officeDocument/2006/relationships/theme" Target="/ppt/slideMasters/theme/theme1.xml" Id="R41d94df6e726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f4355b57e4a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ba4a9e9e6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2218e5a794a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42a279c3949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06a73be8a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e99594ba4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34bc5c12d45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9efae8378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KONGSBERG BRANNSIKRING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KONGSBERG BRANNSIKRING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5 624 916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1 417 162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774 497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3 221 609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OTTEM RUNE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SNOTRA MANAGEMENT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BRANNSIKRING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Nymoens torg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77 06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knut@kbgbrann.no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www.kbgbrann.no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976 875 087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KONGSBERG BRANNSIKRING AS</a:t>
            </a:r>
          </a:p>
        </p:txBody>
      </p:sp>
    </p:spTree>
  </p:cSld>
  <p:clrMapOvr>
    <a:masterClrMapping xmlns:a="http://schemas.openxmlformats.org/drawingml/2006/main"/>
  </p:clrMapOvr>
</p:sld>
</file>