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01a607399843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7dd2a025d147f1"/>
  </p:sldMasterIdLst>
  <p:sldIdLst>
    <p:sldId xmlns:r="http://schemas.openxmlformats.org/officeDocument/2006/relationships" id="256" r:id="Rc8345160f77943d1"/>
    <p:sldId xmlns:r="http://schemas.openxmlformats.org/officeDocument/2006/relationships" id="257" r:id="R9c848162679d4ea5"/>
    <p:sldId xmlns:r="http://schemas.openxmlformats.org/officeDocument/2006/relationships" id="258" r:id="R574bf25199ce4bc7"/>
    <p:sldId xmlns:r="http://schemas.openxmlformats.org/officeDocument/2006/relationships" id="259" r:id="R46b36927ec874d41"/>
    <p:sldId xmlns:r="http://schemas.openxmlformats.org/officeDocument/2006/relationships" id="260" r:id="R86744c27c8514d54"/>
    <p:sldId xmlns:r="http://schemas.openxmlformats.org/officeDocument/2006/relationships" id="261" r:id="R7dd3d56f319d4715"/>
    <p:sldId xmlns:r="http://schemas.openxmlformats.org/officeDocument/2006/relationships" id="262" r:id="Re4e7c5f21a484f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7dd2a025d147f1" /><Relationship Type="http://schemas.openxmlformats.org/officeDocument/2006/relationships/slide" Target="/ppt/slides/slide1.xml" Id="Rc8345160f77943d1" /><Relationship Type="http://schemas.openxmlformats.org/officeDocument/2006/relationships/slide" Target="/ppt/slides/slide2.xml" Id="R9c848162679d4ea5" /><Relationship Type="http://schemas.openxmlformats.org/officeDocument/2006/relationships/slide" Target="/ppt/slides/slide3.xml" Id="R574bf25199ce4bc7" /><Relationship Type="http://schemas.openxmlformats.org/officeDocument/2006/relationships/slide" Target="/ppt/slides/slide4.xml" Id="R46b36927ec874d41" /><Relationship Type="http://schemas.openxmlformats.org/officeDocument/2006/relationships/slide" Target="/ppt/slides/slide5.xml" Id="R86744c27c8514d54" /><Relationship Type="http://schemas.openxmlformats.org/officeDocument/2006/relationships/slide" Target="/ppt/slides/slide6.xml" Id="R7dd3d56f319d4715" /><Relationship Type="http://schemas.openxmlformats.org/officeDocument/2006/relationships/slide" Target="/ppt/slides/slide7.xml" Id="Re4e7c5f21a484f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3b443f5dee4d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cd8fd1fe0a48de" /><Relationship Type="http://schemas.openxmlformats.org/officeDocument/2006/relationships/theme" Target="/ppt/slideMasters/theme/theme1.xml" Id="R2b5214c3c1d143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cd8fd1fe0a48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7f21f637e4e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540f8f1d4c41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005611ad74a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9b5b996dd4c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b31cca9f14c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69e8e758c45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cbbb43d65141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FOYN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FOYN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FOYN CONSULT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FOYN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FOYN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FOYN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7 845 527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2 367 537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1 840 402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1 922 160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4 451 012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FOYN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FOJO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FOYN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Myrens verksted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00 69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post@foynconsult.no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976 870 239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FOYN CONSULT AS</a:t>
            </a:r>
          </a:p>
        </p:txBody>
      </p:sp>
    </p:spTree>
  </p:cSld>
  <p:clrMapOvr>
    <a:masterClrMapping xmlns:a="http://schemas.openxmlformats.org/drawingml/2006/main"/>
  </p:clrMapOvr>
</p:sld>
</file>