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30fbbc204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8420196094a37"/>
  </p:sldMasterIdLst>
  <p:sldIdLst>
    <p:sldId xmlns:r="http://schemas.openxmlformats.org/officeDocument/2006/relationships" id="256" r:id="R55826e064cac4f6c"/>
    <p:sldId xmlns:r="http://schemas.openxmlformats.org/officeDocument/2006/relationships" id="257" r:id="R9af228bf4f6b4d66"/>
    <p:sldId xmlns:r="http://schemas.openxmlformats.org/officeDocument/2006/relationships" id="258" r:id="Re899227dba264667"/>
    <p:sldId xmlns:r="http://schemas.openxmlformats.org/officeDocument/2006/relationships" id="259" r:id="R0e0f317f4cd04e3e"/>
    <p:sldId xmlns:r="http://schemas.openxmlformats.org/officeDocument/2006/relationships" id="260" r:id="Rc2f696220ccf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8420196094a37" /><Relationship Type="http://schemas.openxmlformats.org/officeDocument/2006/relationships/slide" Target="/ppt/slides/slide1.xml" Id="R55826e064cac4f6c" /><Relationship Type="http://schemas.openxmlformats.org/officeDocument/2006/relationships/slide" Target="/ppt/slides/slide2.xml" Id="R9af228bf4f6b4d66" /><Relationship Type="http://schemas.openxmlformats.org/officeDocument/2006/relationships/slide" Target="/ppt/slides/slide3.xml" Id="Re899227dba264667" /><Relationship Type="http://schemas.openxmlformats.org/officeDocument/2006/relationships/slide" Target="/ppt/slides/slide4.xml" Id="R0e0f317f4cd04e3e" /><Relationship Type="http://schemas.openxmlformats.org/officeDocument/2006/relationships/slide" Target="/ppt/slides/slide5.xml" Id="Rc2f696220ccf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eeab935b7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63ae4a6d54dd8" /><Relationship Type="http://schemas.openxmlformats.org/officeDocument/2006/relationships/theme" Target="/ppt/slideMasters/theme/theme1.xml" Id="R1063cebca552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63ae4a6d5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9fb88a2b444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87ec3b270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1be98e589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7a64626a9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05c65ceb5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CAR LIFT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CAR 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CAR LIFT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CAR 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CAR 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CAR 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976 869 087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CAR LIFT AS</a:t>
            </a:r>
          </a:p>
        </p:txBody>
      </p:sp>
    </p:spTree>
  </p:cSld>
  <p:clrMapOvr>
    <a:masterClrMapping xmlns:a="http://schemas.openxmlformats.org/drawingml/2006/main"/>
  </p:clrMapOvr>
</p:sld>
</file>