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532b1bb97a4b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6f4039eaa64e2b"/>
  </p:sldMasterIdLst>
  <p:sldIdLst>
    <p:sldId xmlns:r="http://schemas.openxmlformats.org/officeDocument/2006/relationships" id="256" r:id="Rf2e9ec8fbdb44737"/>
    <p:sldId xmlns:r="http://schemas.openxmlformats.org/officeDocument/2006/relationships" id="257" r:id="R713e31b7788e489c"/>
    <p:sldId xmlns:r="http://schemas.openxmlformats.org/officeDocument/2006/relationships" id="258" r:id="R7f0047dafd974979"/>
    <p:sldId xmlns:r="http://schemas.openxmlformats.org/officeDocument/2006/relationships" id="259" r:id="Rc40333f635aa4bbd"/>
    <p:sldId xmlns:r="http://schemas.openxmlformats.org/officeDocument/2006/relationships" id="260" r:id="R8540824d7ca944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6f4039eaa64e2b" /><Relationship Type="http://schemas.openxmlformats.org/officeDocument/2006/relationships/slide" Target="/ppt/slides/slide1.xml" Id="Rf2e9ec8fbdb44737" /><Relationship Type="http://schemas.openxmlformats.org/officeDocument/2006/relationships/slide" Target="/ppt/slides/slide2.xml" Id="R713e31b7788e489c" /><Relationship Type="http://schemas.openxmlformats.org/officeDocument/2006/relationships/slide" Target="/ppt/slides/slide3.xml" Id="R7f0047dafd974979" /><Relationship Type="http://schemas.openxmlformats.org/officeDocument/2006/relationships/slide" Target="/ppt/slides/slide4.xml" Id="Rc40333f635aa4bbd" /><Relationship Type="http://schemas.openxmlformats.org/officeDocument/2006/relationships/slide" Target="/ppt/slides/slide5.xml" Id="R8540824d7ca944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ad53e65c7d49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429d23cfe457f" /><Relationship Type="http://schemas.openxmlformats.org/officeDocument/2006/relationships/theme" Target="/ppt/slideMasters/theme/theme1.xml" Id="R5e8cff36409142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429d23cfe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6c9c381054f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96fe40d814f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0be51495040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f70411fa540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f0da7fef84c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 F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 F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 F PEDERSEN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 F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 F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 F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976 862 392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 F PEDERSEN AS</a:t>
            </a:r>
          </a:p>
        </p:txBody>
      </p:sp>
    </p:spTree>
  </p:cSld>
  <p:clrMapOvr>
    <a:masterClrMapping xmlns:a="http://schemas.openxmlformats.org/drawingml/2006/main"/>
  </p:clrMapOvr>
</p:sld>
</file>