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a9a88f09414b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041b6671704cf0"/>
  </p:sldMasterIdLst>
  <p:sldIdLst>
    <p:sldId xmlns:r="http://schemas.openxmlformats.org/officeDocument/2006/relationships" id="256" r:id="Rb12cc9e720db4923"/>
    <p:sldId xmlns:r="http://schemas.openxmlformats.org/officeDocument/2006/relationships" id="257" r:id="R5980ed1cefaf43e4"/>
    <p:sldId xmlns:r="http://schemas.openxmlformats.org/officeDocument/2006/relationships" id="258" r:id="Rb5c2d1b7b9164f16"/>
    <p:sldId xmlns:r="http://schemas.openxmlformats.org/officeDocument/2006/relationships" id="259" r:id="R381b009828394135"/>
    <p:sldId xmlns:r="http://schemas.openxmlformats.org/officeDocument/2006/relationships" id="260" r:id="R2ba82f9fcf484d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041b6671704cf0" /><Relationship Type="http://schemas.openxmlformats.org/officeDocument/2006/relationships/slide" Target="/ppt/slides/slide1.xml" Id="Rb12cc9e720db4923" /><Relationship Type="http://schemas.openxmlformats.org/officeDocument/2006/relationships/slide" Target="/ppt/slides/slide2.xml" Id="R5980ed1cefaf43e4" /><Relationship Type="http://schemas.openxmlformats.org/officeDocument/2006/relationships/slide" Target="/ppt/slides/slide3.xml" Id="Rb5c2d1b7b9164f16" /><Relationship Type="http://schemas.openxmlformats.org/officeDocument/2006/relationships/slide" Target="/ppt/slides/slide4.xml" Id="R381b009828394135" /><Relationship Type="http://schemas.openxmlformats.org/officeDocument/2006/relationships/slide" Target="/ppt/slides/slide5.xml" Id="R2ba82f9fcf484d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d453b0cc7e45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593a5057134b14" /><Relationship Type="http://schemas.openxmlformats.org/officeDocument/2006/relationships/theme" Target="/ppt/slideMasters/theme/theme1.xml" Id="R79dc915b1c134b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593a5057134b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06c5016ca84a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1ac0b771d345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4da1cc79894d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5f6868203540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6a2b8e49b4f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RUNE AALAND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AALAND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RUNE AALAND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AALAND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AALAND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AALAND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976 858 506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AALAND AS</a:t>
            </a:r>
          </a:p>
        </p:txBody>
      </p:sp>
    </p:spTree>
  </p:cSld>
  <p:clrMapOvr>
    <a:masterClrMapping xmlns:a="http://schemas.openxmlformats.org/drawingml/2006/main"/>
  </p:clrMapOvr>
</p:sld>
</file>