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ee5ab2a09541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97c4c42824461b"/>
  </p:sldMasterIdLst>
  <p:sldIdLst>
    <p:sldId xmlns:r="http://schemas.openxmlformats.org/officeDocument/2006/relationships" id="256" r:id="R297957315d6e47e2"/>
    <p:sldId xmlns:r="http://schemas.openxmlformats.org/officeDocument/2006/relationships" id="257" r:id="Rf5b06f2678f84eae"/>
    <p:sldId xmlns:r="http://schemas.openxmlformats.org/officeDocument/2006/relationships" id="258" r:id="Rd058285cf8b942b0"/>
    <p:sldId xmlns:r="http://schemas.openxmlformats.org/officeDocument/2006/relationships" id="259" r:id="Rcff7645c83544819"/>
    <p:sldId xmlns:r="http://schemas.openxmlformats.org/officeDocument/2006/relationships" id="260" r:id="R1dd1611531334a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97c4c42824461b" /><Relationship Type="http://schemas.openxmlformats.org/officeDocument/2006/relationships/slide" Target="/ppt/slides/slide1.xml" Id="R297957315d6e47e2" /><Relationship Type="http://schemas.openxmlformats.org/officeDocument/2006/relationships/slide" Target="/ppt/slides/slide2.xml" Id="Rf5b06f2678f84eae" /><Relationship Type="http://schemas.openxmlformats.org/officeDocument/2006/relationships/slide" Target="/ppt/slides/slide3.xml" Id="Rd058285cf8b942b0" /><Relationship Type="http://schemas.openxmlformats.org/officeDocument/2006/relationships/slide" Target="/ppt/slides/slide4.xml" Id="Rcff7645c83544819" /><Relationship Type="http://schemas.openxmlformats.org/officeDocument/2006/relationships/slide" Target="/ppt/slides/slide5.xml" Id="R1dd1611531334a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d0bf784fa446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10e7bb3d7478e" /><Relationship Type="http://schemas.openxmlformats.org/officeDocument/2006/relationships/theme" Target="/ppt/slideMasters/theme/theme1.xml" Id="R465159d0b3ab46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110e7bb3d747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2293c1cb34c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3c842acc647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239c8f2ed41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5d82178514d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40eb7618348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SUNDE &amp; MYREN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SUNDE &amp; MYREN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&amp; MYREN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SUNDE &amp; MYREN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SUNDE &amp; MYREN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SUNDE &amp; MYREN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976 853 881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SUNDE &amp; MYREN TRANSPORT AS</a:t>
            </a:r>
          </a:p>
        </p:txBody>
      </p:sp>
    </p:spTree>
  </p:cSld>
  <p:clrMapOvr>
    <a:masterClrMapping xmlns:a="http://schemas.openxmlformats.org/drawingml/2006/main"/>
  </p:clrMapOvr>
</p:sld>
</file>