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6306e8e8604a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59c6d0a714121"/>
  </p:sldMasterIdLst>
  <p:sldIdLst>
    <p:sldId xmlns:r="http://schemas.openxmlformats.org/officeDocument/2006/relationships" id="256" r:id="Ra5df5fd1247048ea"/>
    <p:sldId xmlns:r="http://schemas.openxmlformats.org/officeDocument/2006/relationships" id="257" r:id="Rccb674d1bfa742aa"/>
    <p:sldId xmlns:r="http://schemas.openxmlformats.org/officeDocument/2006/relationships" id="258" r:id="R439f140f4f724182"/>
    <p:sldId xmlns:r="http://schemas.openxmlformats.org/officeDocument/2006/relationships" id="259" r:id="R8dc24714f06a40d8"/>
    <p:sldId xmlns:r="http://schemas.openxmlformats.org/officeDocument/2006/relationships" id="260" r:id="Ra34b49e64cf34613"/>
    <p:sldId xmlns:r="http://schemas.openxmlformats.org/officeDocument/2006/relationships" id="261" r:id="R71b9b6417cbc475f"/>
    <p:sldId xmlns:r="http://schemas.openxmlformats.org/officeDocument/2006/relationships" id="262" r:id="R3e5deb3e16be47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59c6d0a714121" /><Relationship Type="http://schemas.openxmlformats.org/officeDocument/2006/relationships/slide" Target="/ppt/slides/slide1.xml" Id="Ra5df5fd1247048ea" /><Relationship Type="http://schemas.openxmlformats.org/officeDocument/2006/relationships/slide" Target="/ppt/slides/slide2.xml" Id="Rccb674d1bfa742aa" /><Relationship Type="http://schemas.openxmlformats.org/officeDocument/2006/relationships/slide" Target="/ppt/slides/slide3.xml" Id="R439f140f4f724182" /><Relationship Type="http://schemas.openxmlformats.org/officeDocument/2006/relationships/slide" Target="/ppt/slides/slide4.xml" Id="R8dc24714f06a40d8" /><Relationship Type="http://schemas.openxmlformats.org/officeDocument/2006/relationships/slide" Target="/ppt/slides/slide5.xml" Id="Ra34b49e64cf34613" /><Relationship Type="http://schemas.openxmlformats.org/officeDocument/2006/relationships/slide" Target="/ppt/slides/slide6.xml" Id="R71b9b6417cbc475f" /><Relationship Type="http://schemas.openxmlformats.org/officeDocument/2006/relationships/slide" Target="/ppt/slides/slide7.xml" Id="R3e5deb3e16be47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3702a7f13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9cb6742e94901" /><Relationship Type="http://schemas.openxmlformats.org/officeDocument/2006/relationships/theme" Target="/ppt/slideMasters/theme/theme1.xml" Id="R1a06f56fe49a4b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b9cb6742e9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4dff954c24b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1e27f1fbf43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157022cbb4a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a46ad6559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57f6878ae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a371220f545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c78f957ae48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ECORN CENTER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ECORN CENTER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−797 414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3 518 392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37 958 801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38 518 228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PETTERSEN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 EMILIE PETTERSEN HØIDAHL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Vibeke Pettersen, Leilighet 0303, Sinsenveien 49B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20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976 851 277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ECORN CENTER AS</a:t>
            </a:r>
          </a:p>
        </p:txBody>
      </p:sp>
    </p:spTree>
  </p:cSld>
  <p:clrMapOvr>
    <a:masterClrMapping xmlns:a="http://schemas.openxmlformats.org/drawingml/2006/main"/>
  </p:clrMapOvr>
</p:sld>
</file>