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390a3c5db0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a48003e994b10"/>
  </p:sldMasterIdLst>
  <p:sldIdLst>
    <p:sldId xmlns:r="http://schemas.openxmlformats.org/officeDocument/2006/relationships" id="256" r:id="R9d8544215c3b428a"/>
    <p:sldId xmlns:r="http://schemas.openxmlformats.org/officeDocument/2006/relationships" id="257" r:id="R2bbb2b492fe045d9"/>
    <p:sldId xmlns:r="http://schemas.openxmlformats.org/officeDocument/2006/relationships" id="258" r:id="Rebbc9c39abc048ea"/>
    <p:sldId xmlns:r="http://schemas.openxmlformats.org/officeDocument/2006/relationships" id="259" r:id="R3c5b6fd3e072447b"/>
    <p:sldId xmlns:r="http://schemas.openxmlformats.org/officeDocument/2006/relationships" id="260" r:id="R52d3b22890c84bf7"/>
    <p:sldId xmlns:r="http://schemas.openxmlformats.org/officeDocument/2006/relationships" id="261" r:id="Rdd70cd7dc9534c99"/>
    <p:sldId xmlns:r="http://schemas.openxmlformats.org/officeDocument/2006/relationships" id="262" r:id="R7936e1a6ff774b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a48003e994b10" /><Relationship Type="http://schemas.openxmlformats.org/officeDocument/2006/relationships/slide" Target="/ppt/slides/slide1.xml" Id="R9d8544215c3b428a" /><Relationship Type="http://schemas.openxmlformats.org/officeDocument/2006/relationships/slide" Target="/ppt/slides/slide2.xml" Id="R2bbb2b492fe045d9" /><Relationship Type="http://schemas.openxmlformats.org/officeDocument/2006/relationships/slide" Target="/ppt/slides/slide3.xml" Id="Rebbc9c39abc048ea" /><Relationship Type="http://schemas.openxmlformats.org/officeDocument/2006/relationships/slide" Target="/ppt/slides/slide4.xml" Id="R3c5b6fd3e072447b" /><Relationship Type="http://schemas.openxmlformats.org/officeDocument/2006/relationships/slide" Target="/ppt/slides/slide5.xml" Id="R52d3b22890c84bf7" /><Relationship Type="http://schemas.openxmlformats.org/officeDocument/2006/relationships/slide" Target="/ppt/slides/slide6.xml" Id="Rdd70cd7dc9534c99" /><Relationship Type="http://schemas.openxmlformats.org/officeDocument/2006/relationships/slide" Target="/ppt/slides/slide7.xml" Id="R7936e1a6ff774b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043130d50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7778eff9d408b" /><Relationship Type="http://schemas.openxmlformats.org/officeDocument/2006/relationships/theme" Target="/ppt/slideMasters/theme/theme1.xml" Id="R983952a3b9cd41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c7778eff9d40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3fda1162f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e28203796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672481785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24f0c04b1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c5b115a0c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2e6db043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70a809601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HÅKENSTAD NORDRE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HÅKENSTAD NORDRE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HÅKENSTAD NORDRE AS ble etablert [år] og holder til i Mesnali.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HÅKENSTAD NORDRE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HÅKENSTAD NORDRE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HÅKENSTAD NORDRE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625 061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306 381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13 410 482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14 036 232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HÅKENSTAD NORDRE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ARNE HÅKENSTAD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HÅKENSTAD NORDRE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Nordmessenvegen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2610 Mesnali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976 846 583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HÅKENSTAD NORDRE AS</a:t>
            </a:r>
          </a:p>
        </p:txBody>
      </p:sp>
    </p:spTree>
  </p:cSld>
  <p:clrMapOvr>
    <a:masterClrMapping xmlns:a="http://schemas.openxmlformats.org/drawingml/2006/main"/>
  </p:clrMapOvr>
</p:sld>
</file>