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5dcc6a342a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ac44e35824dbf"/>
  </p:sldMasterIdLst>
  <p:sldIdLst>
    <p:sldId xmlns:r="http://schemas.openxmlformats.org/officeDocument/2006/relationships" id="256" r:id="R7676dadcb06c471e"/>
    <p:sldId xmlns:r="http://schemas.openxmlformats.org/officeDocument/2006/relationships" id="257" r:id="R6ae8a492ecb14ba4"/>
    <p:sldId xmlns:r="http://schemas.openxmlformats.org/officeDocument/2006/relationships" id="258" r:id="R8d644e0ce921439a"/>
    <p:sldId xmlns:r="http://schemas.openxmlformats.org/officeDocument/2006/relationships" id="259" r:id="R3c486d57eec74b7e"/>
    <p:sldId xmlns:r="http://schemas.openxmlformats.org/officeDocument/2006/relationships" id="260" r:id="R5d8542b4379c4ed7"/>
    <p:sldId xmlns:r="http://schemas.openxmlformats.org/officeDocument/2006/relationships" id="261" r:id="R55fbbfa9a33d4b1a"/>
    <p:sldId xmlns:r="http://schemas.openxmlformats.org/officeDocument/2006/relationships" id="262" r:id="Rfcef9200915d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ac44e35824dbf" /><Relationship Type="http://schemas.openxmlformats.org/officeDocument/2006/relationships/slide" Target="/ppt/slides/slide1.xml" Id="R7676dadcb06c471e" /><Relationship Type="http://schemas.openxmlformats.org/officeDocument/2006/relationships/slide" Target="/ppt/slides/slide2.xml" Id="R6ae8a492ecb14ba4" /><Relationship Type="http://schemas.openxmlformats.org/officeDocument/2006/relationships/slide" Target="/ppt/slides/slide3.xml" Id="R8d644e0ce921439a" /><Relationship Type="http://schemas.openxmlformats.org/officeDocument/2006/relationships/slide" Target="/ppt/slides/slide4.xml" Id="R3c486d57eec74b7e" /><Relationship Type="http://schemas.openxmlformats.org/officeDocument/2006/relationships/slide" Target="/ppt/slides/slide5.xml" Id="R5d8542b4379c4ed7" /><Relationship Type="http://schemas.openxmlformats.org/officeDocument/2006/relationships/slide" Target="/ppt/slides/slide6.xml" Id="R55fbbfa9a33d4b1a" /><Relationship Type="http://schemas.openxmlformats.org/officeDocument/2006/relationships/slide" Target="/ppt/slides/slide7.xml" Id="Rfcef9200915d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031483713b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db304cbd44134" /><Relationship Type="http://schemas.openxmlformats.org/officeDocument/2006/relationships/theme" Target="/ppt/slideMasters/theme/theme1.xml" Id="R3bde28bc8d6b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db304cbd4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da01adc7b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d43e8b2ec4b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fa241e87041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0a4c23355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ae1b9251a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6f65bf571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e06bc5f5b4f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JUBERG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JUBERG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86 862 992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1 788 956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8 723 682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TORSHEIM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Bogavegen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7725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14 52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nordsia@rema.no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JUBERG AS</a:t>
            </a:r>
          </a:p>
        </p:txBody>
      </p:sp>
    </p:spTree>
  </p:cSld>
  <p:clrMapOvr>
    <a:masterClrMapping xmlns:a="http://schemas.openxmlformats.org/drawingml/2006/main"/>
  </p:clrMapOvr>
</p:sld>
</file>