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f664cae8b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50e9661084b89"/>
  </p:sldMasterIdLst>
  <p:sldIdLst>
    <p:sldId xmlns:r="http://schemas.openxmlformats.org/officeDocument/2006/relationships" id="256" r:id="R79d4df9f40dd4211"/>
    <p:sldId xmlns:r="http://schemas.openxmlformats.org/officeDocument/2006/relationships" id="257" r:id="R3bd39aaa09eb4e5f"/>
    <p:sldId xmlns:r="http://schemas.openxmlformats.org/officeDocument/2006/relationships" id="258" r:id="R1678e63002a94871"/>
    <p:sldId xmlns:r="http://schemas.openxmlformats.org/officeDocument/2006/relationships" id="259" r:id="Rb9e947b7b95c47e6"/>
    <p:sldId xmlns:r="http://schemas.openxmlformats.org/officeDocument/2006/relationships" id="260" r:id="R049a231b0aa4429f"/>
    <p:sldId xmlns:r="http://schemas.openxmlformats.org/officeDocument/2006/relationships" id="261" r:id="R78f419cadc4648d5"/>
    <p:sldId xmlns:r="http://schemas.openxmlformats.org/officeDocument/2006/relationships" id="262" r:id="R4fe2f16ab7574f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50e9661084b89" /><Relationship Type="http://schemas.openxmlformats.org/officeDocument/2006/relationships/slide" Target="/ppt/slides/slide1.xml" Id="R79d4df9f40dd4211" /><Relationship Type="http://schemas.openxmlformats.org/officeDocument/2006/relationships/slide" Target="/ppt/slides/slide2.xml" Id="R3bd39aaa09eb4e5f" /><Relationship Type="http://schemas.openxmlformats.org/officeDocument/2006/relationships/slide" Target="/ppt/slides/slide3.xml" Id="R1678e63002a94871" /><Relationship Type="http://schemas.openxmlformats.org/officeDocument/2006/relationships/slide" Target="/ppt/slides/slide4.xml" Id="Rb9e947b7b95c47e6" /><Relationship Type="http://schemas.openxmlformats.org/officeDocument/2006/relationships/slide" Target="/ppt/slides/slide5.xml" Id="R049a231b0aa4429f" /><Relationship Type="http://schemas.openxmlformats.org/officeDocument/2006/relationships/slide" Target="/ppt/slides/slide6.xml" Id="R78f419cadc4648d5" /><Relationship Type="http://schemas.openxmlformats.org/officeDocument/2006/relationships/slide" Target="/ppt/slides/slide7.xml" Id="R4fe2f16ab7574f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0dacc18bf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8711163d44dbb" /><Relationship Type="http://schemas.openxmlformats.org/officeDocument/2006/relationships/theme" Target="/ppt/slideMasters/theme/theme1.xml" Id="R0edd0737bc30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8711163d4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44da1cc20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857f95c4a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57e3e78ce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ba6b02beb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a2ec1b42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a26acbf74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10cf4c284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HALVORSEN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HALVORSEN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30 923 458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16 070 081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EIKREM RYNNING-TØNNESEN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STORDAL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38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ledelsen@sh-arkitekter.no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www.steinhalvorsenarkitekter.no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976 842 006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