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4359128bf4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35ea928cd45a5"/>
  </p:sldMasterIdLst>
  <p:sldIdLst>
    <p:sldId xmlns:r="http://schemas.openxmlformats.org/officeDocument/2006/relationships" id="256" r:id="R80382cbfbb53426b"/>
    <p:sldId xmlns:r="http://schemas.openxmlformats.org/officeDocument/2006/relationships" id="257" r:id="R51fc3052ced44da0"/>
    <p:sldId xmlns:r="http://schemas.openxmlformats.org/officeDocument/2006/relationships" id="258" r:id="R05b5d23aef35401c"/>
    <p:sldId xmlns:r="http://schemas.openxmlformats.org/officeDocument/2006/relationships" id="259" r:id="R2c3917e0506c4889"/>
    <p:sldId xmlns:r="http://schemas.openxmlformats.org/officeDocument/2006/relationships" id="260" r:id="R95ae2ba3e17a4361"/>
    <p:sldId xmlns:r="http://schemas.openxmlformats.org/officeDocument/2006/relationships" id="261" r:id="R104909ed2c8d4e81"/>
    <p:sldId xmlns:r="http://schemas.openxmlformats.org/officeDocument/2006/relationships" id="262" r:id="R7ecd94e6b2bf42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35ea928cd45a5" /><Relationship Type="http://schemas.openxmlformats.org/officeDocument/2006/relationships/slide" Target="/ppt/slides/slide1.xml" Id="R80382cbfbb53426b" /><Relationship Type="http://schemas.openxmlformats.org/officeDocument/2006/relationships/slide" Target="/ppt/slides/slide2.xml" Id="R51fc3052ced44da0" /><Relationship Type="http://schemas.openxmlformats.org/officeDocument/2006/relationships/slide" Target="/ppt/slides/slide3.xml" Id="R05b5d23aef35401c" /><Relationship Type="http://schemas.openxmlformats.org/officeDocument/2006/relationships/slide" Target="/ppt/slides/slide4.xml" Id="R2c3917e0506c4889" /><Relationship Type="http://schemas.openxmlformats.org/officeDocument/2006/relationships/slide" Target="/ppt/slides/slide5.xml" Id="R95ae2ba3e17a4361" /><Relationship Type="http://schemas.openxmlformats.org/officeDocument/2006/relationships/slide" Target="/ppt/slides/slide6.xml" Id="R104909ed2c8d4e81" /><Relationship Type="http://schemas.openxmlformats.org/officeDocument/2006/relationships/slide" Target="/ppt/slides/slide7.xml" Id="R7ecd94e6b2bf42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f08c7b6f3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2bbe502ed4beb" /><Relationship Type="http://schemas.openxmlformats.org/officeDocument/2006/relationships/theme" Target="/ppt/slideMasters/theme/theme1.xml" Id="R5ed457f6d6b0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2bbe502ed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c0a3e4f89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589222755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53a2981f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25ae3aeb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7a99863a7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5a0b19c64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9e27c97d349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OFFSHORE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OFFSHORE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FRANK NORMAN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GUNVOR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TROND ESPEN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JORUN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976 838 173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OFFSHORE SERVICE AS</a:t>
            </a:r>
          </a:p>
        </p:txBody>
      </p:sp>
    </p:spTree>
  </p:cSld>
  <p:clrMapOvr>
    <a:masterClrMapping xmlns:a="http://schemas.openxmlformats.org/drawingml/2006/main"/>
  </p:clrMapOvr>
</p:sld>
</file>