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b6df341b74b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342b94ee34679"/>
  </p:sldMasterIdLst>
  <p:sldIdLst>
    <p:sldId xmlns:r="http://schemas.openxmlformats.org/officeDocument/2006/relationships" id="256" r:id="Rc3be9e66a16f42fc"/>
    <p:sldId xmlns:r="http://schemas.openxmlformats.org/officeDocument/2006/relationships" id="257" r:id="Rf8882513cfc64112"/>
    <p:sldId xmlns:r="http://schemas.openxmlformats.org/officeDocument/2006/relationships" id="258" r:id="R04033a7484a84f7d"/>
    <p:sldId xmlns:r="http://schemas.openxmlformats.org/officeDocument/2006/relationships" id="259" r:id="R042c8abd5a4d4bd5"/>
    <p:sldId xmlns:r="http://schemas.openxmlformats.org/officeDocument/2006/relationships" id="260" r:id="R975f049e33fb451e"/>
    <p:sldId xmlns:r="http://schemas.openxmlformats.org/officeDocument/2006/relationships" id="261" r:id="R43b4946375d04619"/>
    <p:sldId xmlns:r="http://schemas.openxmlformats.org/officeDocument/2006/relationships" id="262" r:id="R8188166d5c63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342b94ee34679" /><Relationship Type="http://schemas.openxmlformats.org/officeDocument/2006/relationships/slide" Target="/ppt/slides/slide1.xml" Id="Rc3be9e66a16f42fc" /><Relationship Type="http://schemas.openxmlformats.org/officeDocument/2006/relationships/slide" Target="/ppt/slides/slide2.xml" Id="Rf8882513cfc64112" /><Relationship Type="http://schemas.openxmlformats.org/officeDocument/2006/relationships/slide" Target="/ppt/slides/slide3.xml" Id="R04033a7484a84f7d" /><Relationship Type="http://schemas.openxmlformats.org/officeDocument/2006/relationships/slide" Target="/ppt/slides/slide4.xml" Id="R042c8abd5a4d4bd5" /><Relationship Type="http://schemas.openxmlformats.org/officeDocument/2006/relationships/slide" Target="/ppt/slides/slide5.xml" Id="R975f049e33fb451e" /><Relationship Type="http://schemas.openxmlformats.org/officeDocument/2006/relationships/slide" Target="/ppt/slides/slide6.xml" Id="R43b4946375d04619" /><Relationship Type="http://schemas.openxmlformats.org/officeDocument/2006/relationships/slide" Target="/ppt/slides/slide7.xml" Id="R8188166d5c63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da806c9fb4c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b4aaf7ad14186" /><Relationship Type="http://schemas.openxmlformats.org/officeDocument/2006/relationships/theme" Target="/ppt/slideMasters/theme/theme1.xml" Id="Ra78ca34818d3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fb4aaf7ad1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86a6f9f2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dad9122b441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f2bfa20cc4f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7964c588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4fedc8cf6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69ef6f63549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f8dbe8c104e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3 625 564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−239 474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−256 879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1 067 017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1 769 996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OKSMO THOMAS  –  29,9 %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HENRIK PAASCHE  –  29,9 %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ATLAS JAVA GRUPPEN AS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PÅL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&amp; PLADSEN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RUSTAD MORTEN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Hovfaret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83 29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976 815 270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 DESIGN AS</a:t>
            </a:r>
          </a:p>
        </p:txBody>
      </p:sp>
    </p:spTree>
  </p:cSld>
  <p:clrMapOvr>
    <a:masterClrMapping xmlns:a="http://schemas.openxmlformats.org/drawingml/2006/main"/>
  </p:clrMapOvr>
</p:sld>
</file>