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a25a44b9ad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25edb2343a4530"/>
  </p:sldMasterIdLst>
  <p:sldIdLst>
    <p:sldId xmlns:r="http://schemas.openxmlformats.org/officeDocument/2006/relationships" id="256" r:id="R3062419f3aac4c92"/>
    <p:sldId xmlns:r="http://schemas.openxmlformats.org/officeDocument/2006/relationships" id="257" r:id="R9f79a7ecd1904d23"/>
    <p:sldId xmlns:r="http://schemas.openxmlformats.org/officeDocument/2006/relationships" id="258" r:id="R6a4ae69fe3194b87"/>
    <p:sldId xmlns:r="http://schemas.openxmlformats.org/officeDocument/2006/relationships" id="259" r:id="Ra1560703e4ed4d46"/>
    <p:sldId xmlns:r="http://schemas.openxmlformats.org/officeDocument/2006/relationships" id="260" r:id="Re2e6151ebf374464"/>
    <p:sldId xmlns:r="http://schemas.openxmlformats.org/officeDocument/2006/relationships" id="261" r:id="Rbab075bd7b3f4d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5edb2343a4530" /><Relationship Type="http://schemas.openxmlformats.org/officeDocument/2006/relationships/slide" Target="/ppt/slides/slide1.xml" Id="R3062419f3aac4c92" /><Relationship Type="http://schemas.openxmlformats.org/officeDocument/2006/relationships/slide" Target="/ppt/slides/slide2.xml" Id="R9f79a7ecd1904d23" /><Relationship Type="http://schemas.openxmlformats.org/officeDocument/2006/relationships/slide" Target="/ppt/slides/slide3.xml" Id="R6a4ae69fe3194b87" /><Relationship Type="http://schemas.openxmlformats.org/officeDocument/2006/relationships/slide" Target="/ppt/slides/slide4.xml" Id="Ra1560703e4ed4d46" /><Relationship Type="http://schemas.openxmlformats.org/officeDocument/2006/relationships/slide" Target="/ppt/slides/slide5.xml" Id="Re2e6151ebf374464" /><Relationship Type="http://schemas.openxmlformats.org/officeDocument/2006/relationships/slide" Target="/ppt/slides/slide6.xml" Id="Rbab075bd7b3f4d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0740f6a454d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8ff35b1a04f9d" /><Relationship Type="http://schemas.openxmlformats.org/officeDocument/2006/relationships/theme" Target="/ppt/slideMasters/theme/theme1.xml" Id="R224cae3a1e1549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a8ff35b1a04f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2cb30deb844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f217b3e2b4e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c9c42fdc34e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ccf8c8d8646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68bbab3294e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5a743163f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2 454 530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1 671 369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2 483 891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2 886 854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976 814 436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STRANDHEIM AS</a:t>
            </a:r>
          </a:p>
        </p:txBody>
      </p:sp>
    </p:spTree>
  </p:cSld>
  <p:clrMapOvr>
    <a:masterClrMapping xmlns:a="http://schemas.openxmlformats.org/drawingml/2006/main"/>
  </p:clrMapOvr>
</p:sld>
</file>