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922f19c404d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4af6732a8d40be"/>
  </p:sldMasterIdLst>
  <p:sldIdLst>
    <p:sldId xmlns:r="http://schemas.openxmlformats.org/officeDocument/2006/relationships" id="256" r:id="R1ef255dc961246f4"/>
    <p:sldId xmlns:r="http://schemas.openxmlformats.org/officeDocument/2006/relationships" id="257" r:id="R5603e5fea10f4ffa"/>
    <p:sldId xmlns:r="http://schemas.openxmlformats.org/officeDocument/2006/relationships" id="258" r:id="R074970f7ba294d8c"/>
    <p:sldId xmlns:r="http://schemas.openxmlformats.org/officeDocument/2006/relationships" id="259" r:id="Rc3785c1f282f496f"/>
    <p:sldId xmlns:r="http://schemas.openxmlformats.org/officeDocument/2006/relationships" id="260" r:id="R49814ff5555944e4"/>
    <p:sldId xmlns:r="http://schemas.openxmlformats.org/officeDocument/2006/relationships" id="261" r:id="R2b303f618f5f4acd"/>
    <p:sldId xmlns:r="http://schemas.openxmlformats.org/officeDocument/2006/relationships" id="262" r:id="R6f8160c6fe9246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af6732a8d40be" /><Relationship Type="http://schemas.openxmlformats.org/officeDocument/2006/relationships/slide" Target="/ppt/slides/slide1.xml" Id="R1ef255dc961246f4" /><Relationship Type="http://schemas.openxmlformats.org/officeDocument/2006/relationships/slide" Target="/ppt/slides/slide2.xml" Id="R5603e5fea10f4ffa" /><Relationship Type="http://schemas.openxmlformats.org/officeDocument/2006/relationships/slide" Target="/ppt/slides/slide3.xml" Id="R074970f7ba294d8c" /><Relationship Type="http://schemas.openxmlformats.org/officeDocument/2006/relationships/slide" Target="/ppt/slides/slide4.xml" Id="Rc3785c1f282f496f" /><Relationship Type="http://schemas.openxmlformats.org/officeDocument/2006/relationships/slide" Target="/ppt/slides/slide5.xml" Id="R49814ff5555944e4" /><Relationship Type="http://schemas.openxmlformats.org/officeDocument/2006/relationships/slide" Target="/ppt/slides/slide6.xml" Id="R2b303f618f5f4acd" /><Relationship Type="http://schemas.openxmlformats.org/officeDocument/2006/relationships/slide" Target="/ppt/slides/slide7.xml" Id="R6f8160c6fe9246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806d3bc9c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7293494fc4000" /><Relationship Type="http://schemas.openxmlformats.org/officeDocument/2006/relationships/theme" Target="/ppt/slideMasters/theme/theme1.xml" Id="R40bba61fea2f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e7293494fc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fc62b1d747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03114b74f40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c2e5b4611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601c4bf3c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89bfd8167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edbf5c74b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db90317ec47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MOSENG POULSEN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MOSENG POULSEN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3 878 710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278 985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1 359 257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BERGLIOT POULSEN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MOSENG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post@mopo.no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www.mopo.no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976 812 638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 POULSEN ARKITEKTUR AS</a:t>
            </a:r>
          </a:p>
        </p:txBody>
      </p:sp>
    </p:spTree>
  </p:cSld>
  <p:clrMapOvr>
    <a:masterClrMapping xmlns:a="http://schemas.openxmlformats.org/drawingml/2006/main"/>
  </p:clrMapOvr>
</p:sld>
</file>