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3ecb10ff48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93c97c6bff48b7"/>
  </p:sldMasterIdLst>
  <p:sldIdLst>
    <p:sldId xmlns:r="http://schemas.openxmlformats.org/officeDocument/2006/relationships" id="256" r:id="R60aeeb02af0e4e12"/>
    <p:sldId xmlns:r="http://schemas.openxmlformats.org/officeDocument/2006/relationships" id="257" r:id="Re0a87c97a4e14667"/>
    <p:sldId xmlns:r="http://schemas.openxmlformats.org/officeDocument/2006/relationships" id="258" r:id="R145efac90f4b4144"/>
    <p:sldId xmlns:r="http://schemas.openxmlformats.org/officeDocument/2006/relationships" id="259" r:id="R8da6d22162144a7f"/>
    <p:sldId xmlns:r="http://schemas.openxmlformats.org/officeDocument/2006/relationships" id="260" r:id="R2aa637ce3f1d4ed8"/>
    <p:sldId xmlns:r="http://schemas.openxmlformats.org/officeDocument/2006/relationships" id="261" r:id="Rc5375fc558354a0a"/>
    <p:sldId xmlns:r="http://schemas.openxmlformats.org/officeDocument/2006/relationships" id="262" r:id="Rb051026e2010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3c97c6bff48b7" /><Relationship Type="http://schemas.openxmlformats.org/officeDocument/2006/relationships/slide" Target="/ppt/slides/slide1.xml" Id="R60aeeb02af0e4e12" /><Relationship Type="http://schemas.openxmlformats.org/officeDocument/2006/relationships/slide" Target="/ppt/slides/slide2.xml" Id="Re0a87c97a4e14667" /><Relationship Type="http://schemas.openxmlformats.org/officeDocument/2006/relationships/slide" Target="/ppt/slides/slide3.xml" Id="R145efac90f4b4144" /><Relationship Type="http://schemas.openxmlformats.org/officeDocument/2006/relationships/slide" Target="/ppt/slides/slide4.xml" Id="R8da6d22162144a7f" /><Relationship Type="http://schemas.openxmlformats.org/officeDocument/2006/relationships/slide" Target="/ppt/slides/slide5.xml" Id="R2aa637ce3f1d4ed8" /><Relationship Type="http://schemas.openxmlformats.org/officeDocument/2006/relationships/slide" Target="/ppt/slides/slide6.xml" Id="Rc5375fc558354a0a" /><Relationship Type="http://schemas.openxmlformats.org/officeDocument/2006/relationships/slide" Target="/ppt/slides/slide7.xml" Id="Rb051026e2010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a377a162f45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49ca088f74082" /><Relationship Type="http://schemas.openxmlformats.org/officeDocument/2006/relationships/theme" Target="/ppt/slideMasters/theme/theme1.xml" Id="R2cc83db4d5e5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49ca088f7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a7ceb9f19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ec8a8cbc7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ca0d7b6d4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7b6464a0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065749134f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69a78b2c045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b4d42fcbc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MOSENG POULSEN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MOSENG POULSEN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3 878 710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1 359 257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MOSENG SIRI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POULSEN KAJA BERGLIOT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Odinsg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post@mopo.no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www.mopo.no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976 812 638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MOSENG POULSEN ARKITEKTUR AS</a:t>
            </a:r>
          </a:p>
        </p:txBody>
      </p:sp>
    </p:spTree>
  </p:cSld>
  <p:clrMapOvr>
    <a:masterClrMapping xmlns:a="http://schemas.openxmlformats.org/drawingml/2006/main"/>
  </p:clrMapOvr>
</p:sld>
</file>