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a9f1a3c42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9c07d2dd694e8f"/>
  </p:sldMasterIdLst>
  <p:sldIdLst>
    <p:sldId xmlns:r="http://schemas.openxmlformats.org/officeDocument/2006/relationships" id="256" r:id="R1317b6260e034d38"/>
    <p:sldId xmlns:r="http://schemas.openxmlformats.org/officeDocument/2006/relationships" id="257" r:id="R04bc29afbda64878"/>
    <p:sldId xmlns:r="http://schemas.openxmlformats.org/officeDocument/2006/relationships" id="258" r:id="Rfa8c825388f942d4"/>
    <p:sldId xmlns:r="http://schemas.openxmlformats.org/officeDocument/2006/relationships" id="259" r:id="Rd07eb0411e6f4bf3"/>
    <p:sldId xmlns:r="http://schemas.openxmlformats.org/officeDocument/2006/relationships" id="260" r:id="Rb7fb0aaa627143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c07d2dd694e8f" /><Relationship Type="http://schemas.openxmlformats.org/officeDocument/2006/relationships/slide" Target="/ppt/slides/slide1.xml" Id="R1317b6260e034d38" /><Relationship Type="http://schemas.openxmlformats.org/officeDocument/2006/relationships/slide" Target="/ppt/slides/slide2.xml" Id="R04bc29afbda64878" /><Relationship Type="http://schemas.openxmlformats.org/officeDocument/2006/relationships/slide" Target="/ppt/slides/slide3.xml" Id="Rfa8c825388f942d4" /><Relationship Type="http://schemas.openxmlformats.org/officeDocument/2006/relationships/slide" Target="/ppt/slides/slide4.xml" Id="Rd07eb0411e6f4bf3" /><Relationship Type="http://schemas.openxmlformats.org/officeDocument/2006/relationships/slide" Target="/ppt/slides/slide5.xml" Id="Rb7fb0aaa627143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57222d802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7758dafda452b" /><Relationship Type="http://schemas.openxmlformats.org/officeDocument/2006/relationships/theme" Target="/ppt/slideMasters/theme/theme1.xml" Id="R11b1561ffde0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7758dafda45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1ac4f34c6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aaf0ac24f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50b302978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a2dcc5ff7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244d1c82f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MITT HJEM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 HJEM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976 803 698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 HJEM AS</a:t>
            </a:r>
          </a:p>
        </p:txBody>
      </p:sp>
    </p:spTree>
  </p:cSld>
  <p:clrMapOvr>
    <a:masterClrMapping xmlns:a="http://schemas.openxmlformats.org/drawingml/2006/main"/>
  </p:clrMapOvr>
</p:sld>
</file>