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735b1a5fdc4b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94e58437af4da5"/>
  </p:sldMasterIdLst>
  <p:sldIdLst>
    <p:sldId xmlns:r="http://schemas.openxmlformats.org/officeDocument/2006/relationships" id="256" r:id="R87423ea1b0fd4f58"/>
    <p:sldId xmlns:r="http://schemas.openxmlformats.org/officeDocument/2006/relationships" id="257" r:id="R9634e88b5804411d"/>
    <p:sldId xmlns:r="http://schemas.openxmlformats.org/officeDocument/2006/relationships" id="258" r:id="R33813f23018548dc"/>
    <p:sldId xmlns:r="http://schemas.openxmlformats.org/officeDocument/2006/relationships" id="259" r:id="R323c6fd18e1a4f85"/>
    <p:sldId xmlns:r="http://schemas.openxmlformats.org/officeDocument/2006/relationships" id="260" r:id="Rdb652c0add624860"/>
    <p:sldId xmlns:r="http://schemas.openxmlformats.org/officeDocument/2006/relationships" id="261" r:id="R07371d4febdd47ef"/>
    <p:sldId xmlns:r="http://schemas.openxmlformats.org/officeDocument/2006/relationships" id="262" r:id="R76315bb2cfa140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4e58437af4da5" /><Relationship Type="http://schemas.openxmlformats.org/officeDocument/2006/relationships/slide" Target="/ppt/slides/slide1.xml" Id="R87423ea1b0fd4f58" /><Relationship Type="http://schemas.openxmlformats.org/officeDocument/2006/relationships/slide" Target="/ppt/slides/slide2.xml" Id="R9634e88b5804411d" /><Relationship Type="http://schemas.openxmlformats.org/officeDocument/2006/relationships/slide" Target="/ppt/slides/slide3.xml" Id="R33813f23018548dc" /><Relationship Type="http://schemas.openxmlformats.org/officeDocument/2006/relationships/slide" Target="/ppt/slides/slide4.xml" Id="R323c6fd18e1a4f85" /><Relationship Type="http://schemas.openxmlformats.org/officeDocument/2006/relationships/slide" Target="/ppt/slides/slide5.xml" Id="Rdb652c0add624860" /><Relationship Type="http://schemas.openxmlformats.org/officeDocument/2006/relationships/slide" Target="/ppt/slides/slide6.xml" Id="R07371d4febdd47ef" /><Relationship Type="http://schemas.openxmlformats.org/officeDocument/2006/relationships/slide" Target="/ppt/slides/slide7.xml" Id="R76315bb2cfa140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18f523e754a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6dda5806a449a" /><Relationship Type="http://schemas.openxmlformats.org/officeDocument/2006/relationships/theme" Target="/ppt/slideMasters/theme/theme1.xml" Id="R5ffab10bcd6b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86dda5806a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dec49b3ff4d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45ab37c1d4a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e9233d8f148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fcabe208b4b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0694322a240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ae376d78847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5d4fce18f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LAW.NO ADVOKATFIRMA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LAW.NO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LAW.NO ADVOKATFIRMA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LAW.NO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LAW.NO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LAW.NO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47 419 089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14 795 039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15 017 001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1 634 853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16 653 666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LAW.NO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DSL INVEST AS  –  78,3 %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SALTNES DAG  –  17,4 %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STØER THOMAS  –  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LAW.NO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post@law.no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www.law.no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976 803 256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LAW.NO ADVOKATFIRMA AS</a:t>
            </a:r>
          </a:p>
        </p:txBody>
      </p:sp>
    </p:spTree>
  </p:cSld>
  <p:clrMapOvr>
    <a:masterClrMapping xmlns:a="http://schemas.openxmlformats.org/drawingml/2006/main"/>
  </p:clrMapOvr>
</p:sld>
</file>