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cf46a3419b44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70b2a158a642b2"/>
  </p:sldMasterIdLst>
  <p:sldIdLst>
    <p:sldId xmlns:r="http://schemas.openxmlformats.org/officeDocument/2006/relationships" id="256" r:id="R767615153b654d56"/>
    <p:sldId xmlns:r="http://schemas.openxmlformats.org/officeDocument/2006/relationships" id="257" r:id="R42b8cf8876004e80"/>
    <p:sldId xmlns:r="http://schemas.openxmlformats.org/officeDocument/2006/relationships" id="258" r:id="R6583843497644f8d"/>
    <p:sldId xmlns:r="http://schemas.openxmlformats.org/officeDocument/2006/relationships" id="259" r:id="R2db60981fb4046c0"/>
    <p:sldId xmlns:r="http://schemas.openxmlformats.org/officeDocument/2006/relationships" id="260" r:id="Rcae03d6492f04c50"/>
    <p:sldId xmlns:r="http://schemas.openxmlformats.org/officeDocument/2006/relationships" id="261" r:id="R42d99952e5db4f03"/>
    <p:sldId xmlns:r="http://schemas.openxmlformats.org/officeDocument/2006/relationships" id="262" r:id="Re078ee1f5ed143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70b2a158a642b2" /><Relationship Type="http://schemas.openxmlformats.org/officeDocument/2006/relationships/slide" Target="/ppt/slides/slide1.xml" Id="R767615153b654d56" /><Relationship Type="http://schemas.openxmlformats.org/officeDocument/2006/relationships/slide" Target="/ppt/slides/slide2.xml" Id="R42b8cf8876004e80" /><Relationship Type="http://schemas.openxmlformats.org/officeDocument/2006/relationships/slide" Target="/ppt/slides/slide3.xml" Id="R6583843497644f8d" /><Relationship Type="http://schemas.openxmlformats.org/officeDocument/2006/relationships/slide" Target="/ppt/slides/slide4.xml" Id="R2db60981fb4046c0" /><Relationship Type="http://schemas.openxmlformats.org/officeDocument/2006/relationships/slide" Target="/ppt/slides/slide5.xml" Id="Rcae03d6492f04c50" /><Relationship Type="http://schemas.openxmlformats.org/officeDocument/2006/relationships/slide" Target="/ppt/slides/slide6.xml" Id="R42d99952e5db4f03" /><Relationship Type="http://schemas.openxmlformats.org/officeDocument/2006/relationships/slide" Target="/ppt/slides/slide7.xml" Id="Re078ee1f5ed143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e3f2608f2941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61e74802f4292" /><Relationship Type="http://schemas.openxmlformats.org/officeDocument/2006/relationships/theme" Target="/ppt/slideMasters/theme/theme1.xml" Id="Rd6ef5bf205cc4c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561e74802f42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9bc9e71194a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41598050346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0df0878db4f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2243720ee4b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f32c817364b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3dc0253be4a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364cf9ea948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OVERHALLA BETONGBYGG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BETONGBYGG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OVERHALLA BETONGBYGG AS ble etablert [år] og holder til i Overhalla.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BETONGBYGG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BETONGBYGG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BETONGBYGG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890 073 176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81 083 755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60 964 458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85 969 357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407 166 312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BETONGBYGG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OVERHALLA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BETONGBYGG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Skjørlandsvegen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7863 Overhalla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28 28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post@overhallabetongbygg.no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www.overhallabetongbygg.no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976 802 756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BETONGBYGG AS</a:t>
            </a:r>
          </a:p>
        </p:txBody>
      </p:sp>
    </p:spTree>
  </p:cSld>
  <p:clrMapOvr>
    <a:masterClrMapping xmlns:a="http://schemas.openxmlformats.org/drawingml/2006/main"/>
  </p:clrMapOvr>
</p:sld>
</file>