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b6870b25a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d4f22f42d49d7"/>
  </p:sldMasterIdLst>
  <p:sldIdLst>
    <p:sldId xmlns:r="http://schemas.openxmlformats.org/officeDocument/2006/relationships" id="256" r:id="R324793699fbd4ed8"/>
    <p:sldId xmlns:r="http://schemas.openxmlformats.org/officeDocument/2006/relationships" id="257" r:id="R177083450eff4095"/>
    <p:sldId xmlns:r="http://schemas.openxmlformats.org/officeDocument/2006/relationships" id="258" r:id="Rd5f06b5cbf2a4d13"/>
    <p:sldId xmlns:r="http://schemas.openxmlformats.org/officeDocument/2006/relationships" id="259" r:id="Rc30798185d42445c"/>
    <p:sldId xmlns:r="http://schemas.openxmlformats.org/officeDocument/2006/relationships" id="260" r:id="R4d14d75fd66a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d4f22f42d49d7" /><Relationship Type="http://schemas.openxmlformats.org/officeDocument/2006/relationships/slide" Target="/ppt/slides/slide1.xml" Id="R324793699fbd4ed8" /><Relationship Type="http://schemas.openxmlformats.org/officeDocument/2006/relationships/slide" Target="/ppt/slides/slide2.xml" Id="R177083450eff4095" /><Relationship Type="http://schemas.openxmlformats.org/officeDocument/2006/relationships/slide" Target="/ppt/slides/slide3.xml" Id="Rd5f06b5cbf2a4d13" /><Relationship Type="http://schemas.openxmlformats.org/officeDocument/2006/relationships/slide" Target="/ppt/slides/slide4.xml" Id="Rc30798185d42445c" /><Relationship Type="http://schemas.openxmlformats.org/officeDocument/2006/relationships/slide" Target="/ppt/slides/slide5.xml" Id="R4d14d75fd66a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32683ab95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898b3785456a" /><Relationship Type="http://schemas.openxmlformats.org/officeDocument/2006/relationships/theme" Target="/ppt/slideMasters/theme/theme1.xml" Id="Re2567fa26968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c898b3785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7a9f35f25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f162651b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3d5b6d70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d4982b7d4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7d1ac5f7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TELE-MEK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TELE-MEK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976 802 489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