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2e5ca211204c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bf1cd4c0254f8b"/>
  </p:sldMasterIdLst>
  <p:sldIdLst>
    <p:sldId xmlns:r="http://schemas.openxmlformats.org/officeDocument/2006/relationships" id="256" r:id="R0520329ca5064ba2"/>
    <p:sldId xmlns:r="http://schemas.openxmlformats.org/officeDocument/2006/relationships" id="257" r:id="R0dbc8e6bce6343d2"/>
    <p:sldId xmlns:r="http://schemas.openxmlformats.org/officeDocument/2006/relationships" id="258" r:id="Rb9531a472a344613"/>
    <p:sldId xmlns:r="http://schemas.openxmlformats.org/officeDocument/2006/relationships" id="259" r:id="R9ef39b64efd942d7"/>
    <p:sldId xmlns:r="http://schemas.openxmlformats.org/officeDocument/2006/relationships" id="260" r:id="Rcc46d81daafb4b25"/>
    <p:sldId xmlns:r="http://schemas.openxmlformats.org/officeDocument/2006/relationships" id="261" r:id="R8c0d93c1416041db"/>
    <p:sldId xmlns:r="http://schemas.openxmlformats.org/officeDocument/2006/relationships" id="262" r:id="R2061b3063fc84a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bf1cd4c0254f8b" /><Relationship Type="http://schemas.openxmlformats.org/officeDocument/2006/relationships/slide" Target="/ppt/slides/slide1.xml" Id="R0520329ca5064ba2" /><Relationship Type="http://schemas.openxmlformats.org/officeDocument/2006/relationships/slide" Target="/ppt/slides/slide2.xml" Id="R0dbc8e6bce6343d2" /><Relationship Type="http://schemas.openxmlformats.org/officeDocument/2006/relationships/slide" Target="/ppt/slides/slide3.xml" Id="Rb9531a472a344613" /><Relationship Type="http://schemas.openxmlformats.org/officeDocument/2006/relationships/slide" Target="/ppt/slides/slide4.xml" Id="R9ef39b64efd942d7" /><Relationship Type="http://schemas.openxmlformats.org/officeDocument/2006/relationships/slide" Target="/ppt/slides/slide5.xml" Id="Rcc46d81daafb4b25" /><Relationship Type="http://schemas.openxmlformats.org/officeDocument/2006/relationships/slide" Target="/ppt/slides/slide6.xml" Id="R8c0d93c1416041db" /><Relationship Type="http://schemas.openxmlformats.org/officeDocument/2006/relationships/slide" Target="/ppt/slides/slide7.xml" Id="R2061b3063fc84a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de0ce661b43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5b3a72553465e" /><Relationship Type="http://schemas.openxmlformats.org/officeDocument/2006/relationships/theme" Target="/ppt/slideMasters/theme/theme1.xml" Id="Rd78c9ca6e60747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35b3a7255346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9af6f86e64f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e9884c4324f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d7de0c9d943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b5fa7c55745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0ab3bfb834b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c367b429748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da8c1543d41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SKEIE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 EIENDOM AS ble etablert [år] og holder til i Foldereid.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1 314 820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−500 708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2 240 811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10 205 315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 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Foldavegen 1364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7985 Foldereid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39 62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976 797 965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EIENDOM AS</a:t>
            </a:r>
          </a:p>
        </p:txBody>
      </p:sp>
    </p:spTree>
  </p:cSld>
  <p:clrMapOvr>
    <a:masterClrMapping xmlns:a="http://schemas.openxmlformats.org/drawingml/2006/main"/>
  </p:clrMapOvr>
</p:sld>
</file>