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b45d364a5148b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8a17c3bdf3f447a"/>
  </p:sldMasterIdLst>
  <p:sldIdLst>
    <p:sldId xmlns:r="http://schemas.openxmlformats.org/officeDocument/2006/relationships" id="256" r:id="R3d619333fe9d430d"/>
    <p:sldId xmlns:r="http://schemas.openxmlformats.org/officeDocument/2006/relationships" id="257" r:id="Rac8c9d2e709648a7"/>
    <p:sldId xmlns:r="http://schemas.openxmlformats.org/officeDocument/2006/relationships" id="258" r:id="R81a62f58f4bb45d9"/>
    <p:sldId xmlns:r="http://schemas.openxmlformats.org/officeDocument/2006/relationships" id="259" r:id="Rac7dc59732924984"/>
    <p:sldId xmlns:r="http://schemas.openxmlformats.org/officeDocument/2006/relationships" id="260" r:id="R9d495570a07941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a17c3bdf3f447a" /><Relationship Type="http://schemas.openxmlformats.org/officeDocument/2006/relationships/slide" Target="/ppt/slides/slide1.xml" Id="R3d619333fe9d430d" /><Relationship Type="http://schemas.openxmlformats.org/officeDocument/2006/relationships/slide" Target="/ppt/slides/slide2.xml" Id="Rac8c9d2e709648a7" /><Relationship Type="http://schemas.openxmlformats.org/officeDocument/2006/relationships/slide" Target="/ppt/slides/slide3.xml" Id="R81a62f58f4bb45d9" /><Relationship Type="http://schemas.openxmlformats.org/officeDocument/2006/relationships/slide" Target="/ppt/slides/slide4.xml" Id="Rac7dc59732924984" /><Relationship Type="http://schemas.openxmlformats.org/officeDocument/2006/relationships/slide" Target="/ppt/slides/slide5.xml" Id="R9d495570a07941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b980d92813405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35781ee2b54aa4" /><Relationship Type="http://schemas.openxmlformats.org/officeDocument/2006/relationships/theme" Target="/ppt/slideMasters/theme/theme1.xml" Id="Rcb53ab2f526e491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d35781ee2b54aa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cc2bc9f1d245b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5202eea03343d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e868bca672426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3eeb4f36504f2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5df6f80d02482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CIFI INNKJØPSRING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CIFI INNKJØPSRING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CIFI INNKJØPSRING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CIFI INNKJØPSRING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CIFI INNKJØPSRING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CIFI INNKJØPSRING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976 795 520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CIFI INNKJØPSRING AS</a:t>
            </a:r>
          </a:p>
        </p:txBody>
      </p:sp>
    </p:spTree>
  </p:cSld>
  <p:clrMapOvr>
    <a:masterClrMapping xmlns:a="http://schemas.openxmlformats.org/drawingml/2006/main"/>
  </p:clrMapOvr>
</p:sld>
</file>