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6e12da0ec5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33732db424353"/>
  </p:sldMasterIdLst>
  <p:sldIdLst>
    <p:sldId xmlns:r="http://schemas.openxmlformats.org/officeDocument/2006/relationships" id="256" r:id="Redce5ee319994c64"/>
    <p:sldId xmlns:r="http://schemas.openxmlformats.org/officeDocument/2006/relationships" id="257" r:id="Re1ffd2cc6f5346fe"/>
    <p:sldId xmlns:r="http://schemas.openxmlformats.org/officeDocument/2006/relationships" id="258" r:id="R40f0fc885b604337"/>
    <p:sldId xmlns:r="http://schemas.openxmlformats.org/officeDocument/2006/relationships" id="259" r:id="Rc7232c78614d4dc3"/>
    <p:sldId xmlns:r="http://schemas.openxmlformats.org/officeDocument/2006/relationships" id="260" r:id="Rb902c61265244491"/>
    <p:sldId xmlns:r="http://schemas.openxmlformats.org/officeDocument/2006/relationships" id="261" r:id="R0f7f7ebfed904b16"/>
    <p:sldId xmlns:r="http://schemas.openxmlformats.org/officeDocument/2006/relationships" id="262" r:id="Rdb5dccd7190a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33732db424353" /><Relationship Type="http://schemas.openxmlformats.org/officeDocument/2006/relationships/slide" Target="/ppt/slides/slide1.xml" Id="Redce5ee319994c64" /><Relationship Type="http://schemas.openxmlformats.org/officeDocument/2006/relationships/slide" Target="/ppt/slides/slide2.xml" Id="Re1ffd2cc6f5346fe" /><Relationship Type="http://schemas.openxmlformats.org/officeDocument/2006/relationships/slide" Target="/ppt/slides/slide3.xml" Id="R40f0fc885b604337" /><Relationship Type="http://schemas.openxmlformats.org/officeDocument/2006/relationships/slide" Target="/ppt/slides/slide4.xml" Id="Rc7232c78614d4dc3" /><Relationship Type="http://schemas.openxmlformats.org/officeDocument/2006/relationships/slide" Target="/ppt/slides/slide5.xml" Id="Rb902c61265244491" /><Relationship Type="http://schemas.openxmlformats.org/officeDocument/2006/relationships/slide" Target="/ppt/slides/slide6.xml" Id="R0f7f7ebfed904b16" /><Relationship Type="http://schemas.openxmlformats.org/officeDocument/2006/relationships/slide" Target="/ppt/slides/slide7.xml" Id="Rdb5dccd7190a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a4cad41a9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277f508a2472c" /><Relationship Type="http://schemas.openxmlformats.org/officeDocument/2006/relationships/theme" Target="/ppt/slideMasters/theme/theme1.xml" Id="R2d0432f7aea4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277f508a2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ffab39426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8b3bc347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1965caf2e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b7f3f6ca8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4036a24d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60f4bab7f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9fec5436e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37 019 059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7 893 420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44 346 762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CAPRICORN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MORTEN ØIEN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SIGDESTAD THOMAS LUND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STRØMSTAD GRUPPEN AB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BODDCO AS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M INVEST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adm@enonic.com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976 786 270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