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7ed549ac7c40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3e6a0d0c7845d9"/>
  </p:sldMasterIdLst>
  <p:sldIdLst>
    <p:sldId xmlns:r="http://schemas.openxmlformats.org/officeDocument/2006/relationships" id="256" r:id="R963fbbcbd3b64423"/>
    <p:sldId xmlns:r="http://schemas.openxmlformats.org/officeDocument/2006/relationships" id="257" r:id="R9c72546e1fcf4d0e"/>
    <p:sldId xmlns:r="http://schemas.openxmlformats.org/officeDocument/2006/relationships" id="258" r:id="R38b37fdf736e41a8"/>
    <p:sldId xmlns:r="http://schemas.openxmlformats.org/officeDocument/2006/relationships" id="259" r:id="R0de3dcdaae414498"/>
    <p:sldId xmlns:r="http://schemas.openxmlformats.org/officeDocument/2006/relationships" id="260" r:id="R5e681c3681b647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e6a0d0c7845d9" /><Relationship Type="http://schemas.openxmlformats.org/officeDocument/2006/relationships/slide" Target="/ppt/slides/slide1.xml" Id="R963fbbcbd3b64423" /><Relationship Type="http://schemas.openxmlformats.org/officeDocument/2006/relationships/slide" Target="/ppt/slides/slide2.xml" Id="R9c72546e1fcf4d0e" /><Relationship Type="http://schemas.openxmlformats.org/officeDocument/2006/relationships/slide" Target="/ppt/slides/slide3.xml" Id="R38b37fdf736e41a8" /><Relationship Type="http://schemas.openxmlformats.org/officeDocument/2006/relationships/slide" Target="/ppt/slides/slide4.xml" Id="R0de3dcdaae414498" /><Relationship Type="http://schemas.openxmlformats.org/officeDocument/2006/relationships/slide" Target="/ppt/slides/slide5.xml" Id="R5e681c3681b647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35557e92ec42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19fd028f64e6e" /><Relationship Type="http://schemas.openxmlformats.org/officeDocument/2006/relationships/theme" Target="/ppt/slideMasters/theme/theme1.xml" Id="R83bd79d340454d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219fd028f64e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043e4e61942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760bb711e47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aa3d83bfc48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a1aa8b63642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36c0f53d64e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HALVOR BONESVOLL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 BONESVOLL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BONESVOLL ble etablert [år] og holder til i Budalen.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 BONESVOLL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 BONESVOLL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 BONESVOLL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Budalsveien 857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7298 Budalen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976 786 017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 BONESVOLL</a:t>
            </a:r>
          </a:p>
        </p:txBody>
      </p:sp>
    </p:spTree>
  </p:cSld>
  <p:clrMapOvr>
    <a:masterClrMapping xmlns:a="http://schemas.openxmlformats.org/drawingml/2006/main"/>
  </p:clrMapOvr>
</p:sld>
</file>