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f640731fc645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656e25691b4bfb"/>
  </p:sldMasterIdLst>
  <p:sldIdLst>
    <p:sldId xmlns:r="http://schemas.openxmlformats.org/officeDocument/2006/relationships" id="256" r:id="R9918a5feb4cc4df9"/>
    <p:sldId xmlns:r="http://schemas.openxmlformats.org/officeDocument/2006/relationships" id="257" r:id="R0a1d8b7e92604c9c"/>
    <p:sldId xmlns:r="http://schemas.openxmlformats.org/officeDocument/2006/relationships" id="258" r:id="R574f48402b6449ac"/>
    <p:sldId xmlns:r="http://schemas.openxmlformats.org/officeDocument/2006/relationships" id="259" r:id="Rfffcfab776994e07"/>
    <p:sldId xmlns:r="http://schemas.openxmlformats.org/officeDocument/2006/relationships" id="260" r:id="R9b3ff43d957f43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656e25691b4bfb" /><Relationship Type="http://schemas.openxmlformats.org/officeDocument/2006/relationships/slide" Target="/ppt/slides/slide1.xml" Id="R9918a5feb4cc4df9" /><Relationship Type="http://schemas.openxmlformats.org/officeDocument/2006/relationships/slide" Target="/ppt/slides/slide2.xml" Id="R0a1d8b7e92604c9c" /><Relationship Type="http://schemas.openxmlformats.org/officeDocument/2006/relationships/slide" Target="/ppt/slides/slide3.xml" Id="R574f48402b6449ac" /><Relationship Type="http://schemas.openxmlformats.org/officeDocument/2006/relationships/slide" Target="/ppt/slides/slide4.xml" Id="Rfffcfab776994e07" /><Relationship Type="http://schemas.openxmlformats.org/officeDocument/2006/relationships/slide" Target="/ppt/slides/slide5.xml" Id="R9b3ff43d957f43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e80dd3a9d94d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2f7d9de3b4962" /><Relationship Type="http://schemas.openxmlformats.org/officeDocument/2006/relationships/theme" Target="/ppt/slideMasters/theme/theme1.xml" Id="R77721acef79344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52f7d9de3b49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58b979edf43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d502163324b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402614fdf47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5f99411e047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2afdae79a41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SENTERCAFEEN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SENTERCAFEEN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SENTERCAFEEN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SENTERCAFEEN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SENTERCAFEEN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SENTERCAFEEN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976 783 778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SENTERCAFEEN AS</a:t>
            </a:r>
          </a:p>
        </p:txBody>
      </p:sp>
    </p:spTree>
  </p:cSld>
  <p:clrMapOvr>
    <a:masterClrMapping xmlns:a="http://schemas.openxmlformats.org/drawingml/2006/main"/>
  </p:clrMapOvr>
</p:sld>
</file>