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18d5637a4346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221ba8b4a945ba"/>
  </p:sldMasterIdLst>
  <p:sldIdLst>
    <p:sldId xmlns:r="http://schemas.openxmlformats.org/officeDocument/2006/relationships" id="256" r:id="Rd9a87b36a6a646e6"/>
    <p:sldId xmlns:r="http://schemas.openxmlformats.org/officeDocument/2006/relationships" id="257" r:id="Rbfffc962bf7a4f1c"/>
    <p:sldId xmlns:r="http://schemas.openxmlformats.org/officeDocument/2006/relationships" id="258" r:id="Rcbff55057e93419c"/>
    <p:sldId xmlns:r="http://schemas.openxmlformats.org/officeDocument/2006/relationships" id="259" r:id="R050d91f7f5464cda"/>
    <p:sldId xmlns:r="http://schemas.openxmlformats.org/officeDocument/2006/relationships" id="260" r:id="R400ebe4630f04a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221ba8b4a945ba" /><Relationship Type="http://schemas.openxmlformats.org/officeDocument/2006/relationships/slide" Target="/ppt/slides/slide1.xml" Id="Rd9a87b36a6a646e6" /><Relationship Type="http://schemas.openxmlformats.org/officeDocument/2006/relationships/slide" Target="/ppt/slides/slide2.xml" Id="Rbfffc962bf7a4f1c" /><Relationship Type="http://schemas.openxmlformats.org/officeDocument/2006/relationships/slide" Target="/ppt/slides/slide3.xml" Id="Rcbff55057e93419c" /><Relationship Type="http://schemas.openxmlformats.org/officeDocument/2006/relationships/slide" Target="/ppt/slides/slide4.xml" Id="R050d91f7f5464cda" /><Relationship Type="http://schemas.openxmlformats.org/officeDocument/2006/relationships/slide" Target="/ppt/slides/slide5.xml" Id="R400ebe4630f04a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dd02f8a4cd4f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f50d47cee4780" /><Relationship Type="http://schemas.openxmlformats.org/officeDocument/2006/relationships/theme" Target="/ppt/slideMasters/theme/theme1.xml" Id="R0c6699a0d70544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bf50d47cee47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8ebc54cc541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e96bffc8744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478a69de145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53d105ce249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28cb685db47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